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6" r:id="rId2"/>
    <p:sldId id="359" r:id="rId3"/>
    <p:sldId id="260" r:id="rId4"/>
    <p:sldId id="281" r:id="rId5"/>
    <p:sldId id="290" r:id="rId6"/>
    <p:sldId id="337" r:id="rId7"/>
    <p:sldId id="283" r:id="rId8"/>
    <p:sldId id="284" r:id="rId9"/>
    <p:sldId id="367" r:id="rId10"/>
    <p:sldId id="362" r:id="rId11"/>
    <p:sldId id="365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E1F1"/>
    <a:srgbClr val="5B9BD5"/>
    <a:srgbClr val="2F74B6"/>
    <a:srgbClr val="1F4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7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94958-2C67-4C39-9590-A1C66402D2FB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9882A-E82F-4FAA-920E-BD0B0C9A39DC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Модуль</a:t>
          </a:r>
        </a:p>
        <a:p>
          <a:r>
            <a:rPr lang="ru-RU" b="1" dirty="0">
              <a:latin typeface="Montserrat" panose="00000500000000000000" pitchFamily="2" charset="-52"/>
            </a:rPr>
            <a:t> «Будущее России. Ключевые мероприятия»</a:t>
          </a:r>
        </a:p>
      </dgm:t>
    </dgm:pt>
    <dgm:pt modelId="{F38DB78B-4E6A-4DAE-9896-DA6C198E2C4C}" type="parTrans" cxnId="{1C23C988-2762-4CF8-B371-6304E7671E36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F2BF3C3C-1A28-4319-9702-D4B7F409F8A2}" type="sibTrans" cxnId="{1C23C988-2762-4CF8-B371-6304E7671E36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613F603A-4397-42A5-83CA-4C7F8260B96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Направлен на формирование сопричастности к истории, Российской Федерации, ее этнокультурному разнообразию, национальной идентичности.</a:t>
          </a:r>
        </a:p>
      </dgm:t>
    </dgm:pt>
    <dgm:pt modelId="{5922B884-512D-4A30-A09F-9B8C425EC4B5}" type="parTrans" cxnId="{498CC1FC-6D34-4643-9E7A-5F64CF2A0F32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6E182BD2-704D-46AE-9B81-6319148C0A35}" type="sibTrans" cxnId="{498CC1FC-6D34-4643-9E7A-5F64CF2A0F32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0205645B-EBCC-4F9D-B625-2C3EA40683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Модуль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b="1" dirty="0">
            <a:latin typeface="Montserrat" panose="00000500000000000000" pitchFamily="2" charset="-52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«Отрядная работа. КТД»</a:t>
          </a:r>
        </a:p>
      </dgm:t>
    </dgm:pt>
    <dgm:pt modelId="{578994C3-3743-4701-B6CB-E362C8D229EA}" type="parTrans" cxnId="{337E0B89-DA58-4281-A277-A70242773714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00983274-989A-4FF7-B929-80ABC13640B2}" type="sibTrans" cxnId="{337E0B89-DA58-4281-A277-A70242773714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48F8F669-76E5-4225-AADA-5355D2B43281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Воспитатель/вожатый организует групповую и индивидуальную работу с детьми вверенного ему временного детского коллектива – отряда.</a:t>
          </a:r>
        </a:p>
      </dgm:t>
    </dgm:pt>
    <dgm:pt modelId="{1E9E0904-4744-46D3-8DDB-D3F8CBB42C36}" type="parTrans" cxnId="{AF3E20D2-9231-47D6-A9B7-B33033F0AAFF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4FE2ABD5-D708-4293-94DA-9ADBA8AD5065}" type="sibTrans" cxnId="{AF3E20D2-9231-47D6-A9B7-B33033F0AAFF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419E7B5D-98A8-4097-9781-4F38BDF8DFE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Реализация воспитательного потенциала системы детского самоуправления направлена на формирование детско-взрослой общности, основанной на партнерстве детей и взрослых по организации совместной деятельности, предполагает реализацию детской активности и направлена на развитие коммуникативной культуры детей, инициативности и ответственности, формирование навыков общения и сотрудничества, поддержку творческой самореализации детей</a:t>
          </a:r>
        </a:p>
      </dgm:t>
    </dgm:pt>
    <dgm:pt modelId="{DAF76CD0-8C32-420D-86D3-7BF79C1EF32C}" type="parTrans" cxnId="{BE7A105D-1B79-4404-ABB9-31CB0627306A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E155E06A-D4C1-4E31-9076-56B4A4C24F4B}" type="sibTrans" cxnId="{BE7A105D-1B79-4404-ABB9-31CB0627306A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2BE2C6F2-D19D-41DD-9732-9D56C5E7945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Montserrat" panose="00000500000000000000" pitchFamily="2" charset="-52"/>
            </a:rPr>
            <a:t>Модуль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Montserrat" panose="00000500000000000000" pitchFamily="2" charset="-52"/>
            </a:rPr>
            <a:t>«Самоуправление»</a:t>
          </a:r>
        </a:p>
      </dgm:t>
    </dgm:pt>
    <dgm:pt modelId="{D46F5DE0-3CA7-4C96-B030-D80E1EFC9AA3}" type="parTrans" cxnId="{106FDD9B-83A2-43FB-83D7-A922F79E4FA1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150F7785-5202-453C-86A6-922D643160DE}" type="sibTrans" cxnId="{106FDD9B-83A2-43FB-83D7-A922F79E4FA1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5039E1A5-AE62-47FD-8692-B8FEFF08767B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Дополнительное образование детей в детском лагере является одним из основных видов деятельности и реализуется через:</a:t>
          </a:r>
        </a:p>
      </dgm:t>
    </dgm:pt>
    <dgm:pt modelId="{124F6F19-C274-475F-920B-A9DCED8CB65F}" type="parTrans" cxnId="{80137250-61E8-42EE-BECB-21ED56929C94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D46E1734-2834-43DF-90EC-87285D55B7DC}" type="sibTrans" cxnId="{80137250-61E8-42EE-BECB-21ED56929C94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B9AD2782-30D3-4ABD-AA5E-5024BEBCD00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Montserrat" panose="00000500000000000000" pitchFamily="2" charset="-52"/>
            </a:rPr>
            <a:t>Модуль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Montserrat" panose="00000500000000000000" pitchFamily="2" charset="-52"/>
            </a:rPr>
            <a:t>«Дополнительное образование»</a:t>
          </a:r>
        </a:p>
      </dgm:t>
    </dgm:pt>
    <dgm:pt modelId="{6E8206B4-3EE3-4371-80F8-35E599568A5A}" type="parTrans" cxnId="{C58A614A-2D8B-41CD-941C-AF86696AB5B2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BA027693-9E73-45BB-9E70-F7F187762410}" type="sibTrans" cxnId="{C58A614A-2D8B-41CD-941C-AF86696AB5B2}">
      <dgm:prSet/>
      <dgm:spPr/>
      <dgm:t>
        <a:bodyPr/>
        <a:lstStyle/>
        <a:p>
          <a:endParaRPr lang="ru-RU">
            <a:latin typeface="Montserrat" panose="00000500000000000000" pitchFamily="2" charset="-52"/>
          </a:endParaRPr>
        </a:p>
      </dgm:t>
    </dgm:pt>
    <dgm:pt modelId="{25B6F3C2-681D-4F3B-8196-58391CD57D4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Временный детский коллектив или отряд – это группа детей, объединенных в целях организации их жизнедеятельности в условиях детского лагеря</a:t>
          </a:r>
        </a:p>
      </dgm:t>
    </dgm:pt>
    <dgm:pt modelId="{FA39B8DE-DDB0-44B9-9CFC-EC14DB850BDC}" type="parTrans" cxnId="{FD2487CB-5965-4DD2-85F8-87D91D3BC4DA}">
      <dgm:prSet/>
      <dgm:spPr/>
      <dgm:t>
        <a:bodyPr/>
        <a:lstStyle/>
        <a:p>
          <a:endParaRPr lang="ru-RU"/>
        </a:p>
      </dgm:t>
    </dgm:pt>
    <dgm:pt modelId="{4FB56850-B81E-4C25-BC9C-9B907DFE143D}" type="sibTrans" cxnId="{FD2487CB-5965-4DD2-85F8-87D91D3BC4DA}">
      <dgm:prSet/>
      <dgm:spPr/>
      <dgm:t>
        <a:bodyPr/>
        <a:lstStyle/>
        <a:p>
          <a:endParaRPr lang="ru-RU"/>
        </a:p>
      </dgm:t>
    </dgm:pt>
    <dgm:pt modelId="{8E447883-D0EE-445C-A77A-A2A884656079}">
      <dgm:prSet phldrT="[Текст]"/>
      <dgm:spPr/>
      <dgm:t>
        <a:bodyPr/>
        <a:lstStyle/>
        <a:p>
          <a:pPr algn="ctr">
            <a:buNone/>
          </a:pPr>
          <a:endParaRPr lang="ru-RU" dirty="0">
            <a:latin typeface="Montserrat" panose="00000500000000000000" pitchFamily="2" charset="-52"/>
          </a:endParaRPr>
        </a:p>
      </dgm:t>
    </dgm:pt>
    <dgm:pt modelId="{6B0BDFB1-AFCF-4EB5-B073-4D005D42E7C6}" type="parTrans" cxnId="{082430EC-BFA8-4E8F-9ED3-34E7914D80E5}">
      <dgm:prSet/>
      <dgm:spPr/>
      <dgm:t>
        <a:bodyPr/>
        <a:lstStyle/>
        <a:p>
          <a:endParaRPr lang="ru-RU"/>
        </a:p>
      </dgm:t>
    </dgm:pt>
    <dgm:pt modelId="{9C92766D-D4F3-41CC-A5EF-DD9E5AFF40EF}" type="sibTrans" cxnId="{082430EC-BFA8-4E8F-9ED3-34E7914D80E5}">
      <dgm:prSet/>
      <dgm:spPr/>
      <dgm:t>
        <a:bodyPr/>
        <a:lstStyle/>
        <a:p>
          <a:endParaRPr lang="ru-RU"/>
        </a:p>
      </dgm:t>
    </dgm:pt>
    <dgm:pt modelId="{F628F5F3-9A75-464B-B507-4E6DB99948C3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- программы профильных (специализированных, тематических) смен;</a:t>
          </a:r>
        </a:p>
      </dgm:t>
    </dgm:pt>
    <dgm:pt modelId="{035E5C47-916B-4D81-BBCE-07650A12D321}" type="parTrans" cxnId="{D69C54F6-399C-450C-9209-2A6A2E67DFEA}">
      <dgm:prSet/>
      <dgm:spPr/>
      <dgm:t>
        <a:bodyPr/>
        <a:lstStyle/>
        <a:p>
          <a:endParaRPr lang="ru-RU"/>
        </a:p>
      </dgm:t>
    </dgm:pt>
    <dgm:pt modelId="{742679F3-FF7A-4BE9-97A2-707F268FEB73}" type="sibTrans" cxnId="{D69C54F6-399C-450C-9209-2A6A2E67DFEA}">
      <dgm:prSet/>
      <dgm:spPr/>
      <dgm:t>
        <a:bodyPr/>
        <a:lstStyle/>
        <a:p>
          <a:endParaRPr lang="ru-RU"/>
        </a:p>
      </dgm:t>
    </dgm:pt>
    <dgm:pt modelId="{899549B8-30F2-40E7-8FB1-191D40422338}">
      <dgm:prSet phldrT="[Текст]"/>
      <dgm:spPr/>
      <dgm:t>
        <a:bodyPr/>
        <a:lstStyle/>
        <a:p>
          <a:pPr algn="ctr">
            <a:buNone/>
          </a:pPr>
          <a:endParaRPr lang="ru-RU" dirty="0">
            <a:latin typeface="Montserrat" panose="00000500000000000000" pitchFamily="2" charset="-52"/>
          </a:endParaRPr>
        </a:p>
      </dgm:t>
    </dgm:pt>
    <dgm:pt modelId="{171EF3C8-09B0-4FBC-9DF2-CA9E533FD996}" type="parTrans" cxnId="{ACF21365-7D99-4D5A-969F-4CC68BF8A03D}">
      <dgm:prSet/>
      <dgm:spPr/>
      <dgm:t>
        <a:bodyPr/>
        <a:lstStyle/>
        <a:p>
          <a:endParaRPr lang="ru-RU"/>
        </a:p>
      </dgm:t>
    </dgm:pt>
    <dgm:pt modelId="{9465A166-11EA-4FFB-8CD6-32BDFA02373B}" type="sibTrans" cxnId="{ACF21365-7D99-4D5A-969F-4CC68BF8A03D}">
      <dgm:prSet/>
      <dgm:spPr/>
      <dgm:t>
        <a:bodyPr/>
        <a:lstStyle/>
        <a:p>
          <a:endParaRPr lang="ru-RU"/>
        </a:p>
      </dgm:t>
    </dgm:pt>
    <dgm:pt modelId="{141DB20F-36C3-4127-9C1E-4F93418117F8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- деятельность кружковых объединений, секций, клубов по интересам, студий, дополняющих программы смен в условиях детского лагеря </a:t>
          </a:r>
        </a:p>
      </dgm:t>
    </dgm:pt>
    <dgm:pt modelId="{C7AA0764-0786-4A96-9F6A-1972E4D375B4}" type="parTrans" cxnId="{EC293465-ABC2-46E9-B8DC-FED51A773D15}">
      <dgm:prSet/>
      <dgm:spPr/>
      <dgm:t>
        <a:bodyPr/>
        <a:lstStyle/>
        <a:p>
          <a:endParaRPr lang="ru-RU"/>
        </a:p>
      </dgm:t>
    </dgm:pt>
    <dgm:pt modelId="{059E7370-A9CD-4E43-B9D0-BA1B2570D260}" type="sibTrans" cxnId="{EC293465-ABC2-46E9-B8DC-FED51A773D15}">
      <dgm:prSet/>
      <dgm:spPr/>
      <dgm:t>
        <a:bodyPr/>
        <a:lstStyle/>
        <a:p>
          <a:endParaRPr lang="ru-RU"/>
        </a:p>
      </dgm:t>
    </dgm:pt>
    <dgm:pt modelId="{FF42F5C6-40C9-475F-B313-4B5816DAC2D6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Отражает миссию:</a:t>
          </a:r>
        </a:p>
      </dgm:t>
    </dgm:pt>
    <dgm:pt modelId="{BE0D8B84-394B-4FA1-B1ED-D7EB6C160E46}" type="parTrans" cxnId="{F31B01D2-4E4E-4BAA-8245-44402F27612D}">
      <dgm:prSet/>
      <dgm:spPr/>
      <dgm:t>
        <a:bodyPr/>
        <a:lstStyle/>
        <a:p>
          <a:endParaRPr lang="ru-RU"/>
        </a:p>
      </dgm:t>
    </dgm:pt>
    <dgm:pt modelId="{805D8B9B-2217-41A1-B4DF-45F5DE8A64FF}" type="sibTrans" cxnId="{F31B01D2-4E4E-4BAA-8245-44402F27612D}">
      <dgm:prSet/>
      <dgm:spPr/>
      <dgm:t>
        <a:bodyPr/>
        <a:lstStyle/>
        <a:p>
          <a:endParaRPr lang="ru-RU"/>
        </a:p>
      </dgm:t>
    </dgm:pt>
    <dgm:pt modelId="{32717AE6-19EB-4CBD-8D72-867DB4E4651C}">
      <dgm:prSet phldrT="[Текст]"/>
      <dgm:spPr/>
      <dgm:t>
        <a:bodyPr/>
        <a:lstStyle/>
        <a:p>
          <a:pPr algn="ctr">
            <a:buNone/>
          </a:pPr>
          <a:endParaRPr lang="ru-RU" dirty="0">
            <a:latin typeface="Montserrat" panose="00000500000000000000" pitchFamily="2" charset="-52"/>
          </a:endParaRPr>
        </a:p>
      </dgm:t>
    </dgm:pt>
    <dgm:pt modelId="{63FD5F23-0323-4C22-80A1-6EC5214930C4}" type="parTrans" cxnId="{B442518A-86BA-4614-B188-5D564E048629}">
      <dgm:prSet/>
      <dgm:spPr/>
      <dgm:t>
        <a:bodyPr/>
        <a:lstStyle/>
        <a:p>
          <a:endParaRPr lang="ru-RU"/>
        </a:p>
      </dgm:t>
    </dgm:pt>
    <dgm:pt modelId="{9395357D-BCD8-49D7-A0BE-733DBABBFA35}" type="sibTrans" cxnId="{B442518A-86BA-4614-B188-5D564E048629}">
      <dgm:prSet/>
      <dgm:spPr/>
      <dgm:t>
        <a:bodyPr/>
        <a:lstStyle/>
        <a:p>
          <a:endParaRPr lang="ru-RU"/>
        </a:p>
      </dgm:t>
    </dgm:pt>
    <dgm:pt modelId="{C0B4F974-DA2B-4F2B-8C3A-BA5A5D9E1D36}">
      <dgm:prSet phldrT="[Текст]"/>
      <dgm:spPr/>
      <dgm:t>
        <a:bodyPr/>
        <a:lstStyle/>
        <a:p>
          <a:pPr algn="ctr">
            <a:buNone/>
          </a:pPr>
          <a:endParaRPr lang="ru-RU" dirty="0">
            <a:latin typeface="Montserrat" panose="00000500000000000000" pitchFamily="2" charset="-52"/>
          </a:endParaRPr>
        </a:p>
      </dgm:t>
    </dgm:pt>
    <dgm:pt modelId="{FA0CB768-9E78-49DB-8662-EE7C08D306D2}" type="parTrans" cxnId="{7C1CAF1F-2916-4330-A2FF-778B4AA0F643}">
      <dgm:prSet/>
      <dgm:spPr/>
      <dgm:t>
        <a:bodyPr/>
        <a:lstStyle/>
        <a:p>
          <a:endParaRPr lang="ru-RU"/>
        </a:p>
      </dgm:t>
    </dgm:pt>
    <dgm:pt modelId="{DFF0ACB4-38A8-42E2-9C16-708D4966D000}" type="sibTrans" cxnId="{7C1CAF1F-2916-4330-A2FF-778B4AA0F643}">
      <dgm:prSet/>
      <dgm:spPr/>
      <dgm:t>
        <a:bodyPr/>
        <a:lstStyle/>
        <a:p>
          <a:endParaRPr lang="ru-RU"/>
        </a:p>
      </dgm:t>
    </dgm:pt>
    <dgm:pt modelId="{AC61538A-EFC8-4FE8-8AF1-74C88CA3AA4D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Быть с Россией!</a:t>
          </a:r>
        </a:p>
      </dgm:t>
    </dgm:pt>
    <dgm:pt modelId="{3E7D2B15-3F78-4DD1-8258-2303367D9888}" type="parTrans" cxnId="{2A4391BB-2A07-425A-89A7-99EC2F2F2D40}">
      <dgm:prSet/>
      <dgm:spPr/>
      <dgm:t>
        <a:bodyPr/>
        <a:lstStyle/>
        <a:p>
          <a:endParaRPr lang="ru-RU"/>
        </a:p>
      </dgm:t>
    </dgm:pt>
    <dgm:pt modelId="{58591568-0EB1-4C6A-A501-385EC512534D}" type="sibTrans" cxnId="{2A4391BB-2A07-425A-89A7-99EC2F2F2D40}">
      <dgm:prSet/>
      <dgm:spPr/>
      <dgm:t>
        <a:bodyPr/>
        <a:lstStyle/>
        <a:p>
          <a:endParaRPr lang="ru-RU"/>
        </a:p>
      </dgm:t>
    </dgm:pt>
    <dgm:pt modelId="{D6B44967-528F-42D6-8BE0-1583BA878F23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Быть Человеком!</a:t>
          </a:r>
        </a:p>
      </dgm:t>
    </dgm:pt>
    <dgm:pt modelId="{9F016E97-5A5E-4D94-B5E6-D97EE20F1205}" type="parTrans" cxnId="{56DB2552-CBB9-4ACA-83F3-02B434F01DBA}">
      <dgm:prSet/>
      <dgm:spPr/>
      <dgm:t>
        <a:bodyPr/>
        <a:lstStyle/>
        <a:p>
          <a:endParaRPr lang="ru-RU"/>
        </a:p>
      </dgm:t>
    </dgm:pt>
    <dgm:pt modelId="{66827BA0-FD9C-46FA-BD04-1976B8E059D3}" type="sibTrans" cxnId="{56DB2552-CBB9-4ACA-83F3-02B434F01DBA}">
      <dgm:prSet/>
      <dgm:spPr/>
      <dgm:t>
        <a:bodyPr/>
        <a:lstStyle/>
        <a:p>
          <a:endParaRPr lang="ru-RU"/>
        </a:p>
      </dgm:t>
    </dgm:pt>
    <dgm:pt modelId="{B1C65604-CEEF-4316-AC4F-DF387343F458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Быть Вместе!</a:t>
          </a:r>
        </a:p>
      </dgm:t>
    </dgm:pt>
    <dgm:pt modelId="{A3BECF00-5253-4774-949A-985064251AAB}" type="parTrans" cxnId="{A836BD49-66CA-42C4-B04F-F03F4E912B36}">
      <dgm:prSet/>
      <dgm:spPr/>
      <dgm:t>
        <a:bodyPr/>
        <a:lstStyle/>
        <a:p>
          <a:endParaRPr lang="ru-RU"/>
        </a:p>
      </dgm:t>
    </dgm:pt>
    <dgm:pt modelId="{55954CC2-490C-4AC4-A6F5-942BE5EAC46D}" type="sibTrans" cxnId="{A836BD49-66CA-42C4-B04F-F03F4E912B36}">
      <dgm:prSet/>
      <dgm:spPr/>
      <dgm:t>
        <a:bodyPr/>
        <a:lstStyle/>
        <a:p>
          <a:endParaRPr lang="ru-RU"/>
        </a:p>
      </dgm:t>
    </dgm:pt>
    <dgm:pt modelId="{9E15A4E9-4666-4A4E-A482-5988785AF4F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Быть в Движении!</a:t>
          </a:r>
        </a:p>
      </dgm:t>
    </dgm:pt>
    <dgm:pt modelId="{4544077C-A5F2-49CF-92CF-8CC87CB1D5ED}" type="parTrans" cxnId="{95B3429D-08F2-4D27-9465-456840293AC0}">
      <dgm:prSet/>
      <dgm:spPr/>
      <dgm:t>
        <a:bodyPr/>
        <a:lstStyle/>
        <a:p>
          <a:endParaRPr lang="ru-RU"/>
        </a:p>
      </dgm:t>
    </dgm:pt>
    <dgm:pt modelId="{4610B77D-5729-419F-BA15-9D3D8E595B53}" type="sibTrans" cxnId="{95B3429D-08F2-4D27-9465-456840293AC0}">
      <dgm:prSet/>
      <dgm:spPr/>
      <dgm:t>
        <a:bodyPr/>
        <a:lstStyle/>
        <a:p>
          <a:endParaRPr lang="ru-RU"/>
        </a:p>
      </dgm:t>
    </dgm:pt>
    <dgm:pt modelId="{7FB5CBCD-DB6A-444F-8681-852D3F3A7234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Быть Первыми!</a:t>
          </a:r>
        </a:p>
      </dgm:t>
    </dgm:pt>
    <dgm:pt modelId="{E3A0CBA9-CAAD-4EA8-9C61-E802C0603FE4}" type="parTrans" cxnId="{713CD4D1-FA22-4C86-942D-8AC8B1126C62}">
      <dgm:prSet/>
      <dgm:spPr/>
      <dgm:t>
        <a:bodyPr/>
        <a:lstStyle/>
        <a:p>
          <a:endParaRPr lang="ru-RU"/>
        </a:p>
      </dgm:t>
    </dgm:pt>
    <dgm:pt modelId="{2C81EE48-C104-4712-9E59-AF7D2438309C}" type="sibTrans" cxnId="{713CD4D1-FA22-4C86-942D-8AC8B1126C62}">
      <dgm:prSet/>
      <dgm:spPr/>
      <dgm:t>
        <a:bodyPr/>
        <a:lstStyle/>
        <a:p>
          <a:endParaRPr lang="ru-RU"/>
        </a:p>
      </dgm:t>
    </dgm:pt>
    <dgm:pt modelId="{E39B23BE-76D2-4C60-8343-78CD91519EB1}" type="pres">
      <dgm:prSet presAssocID="{27694958-2C67-4C39-9590-A1C66402D2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C8867-724B-4AD4-AE0C-35CDA8B0304A}" type="pres">
      <dgm:prSet presAssocID="{B689882A-E82F-4FAA-920E-BD0B0C9A39DC}" presName="composite" presStyleCnt="0"/>
      <dgm:spPr/>
    </dgm:pt>
    <dgm:pt modelId="{C1AC6CBA-D5AD-45FC-A1FE-8786A53623A2}" type="pres">
      <dgm:prSet presAssocID="{B689882A-E82F-4FAA-920E-BD0B0C9A39DC}" presName="parTx" presStyleLbl="alignNode1" presStyleIdx="0" presStyleCnt="4" custLinFactNeighborX="-361" custLinFactNeighborY="-40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80816-4025-40D0-A117-E7A60DD8A486}" type="pres">
      <dgm:prSet presAssocID="{B689882A-E82F-4FAA-920E-BD0B0C9A39D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0EB1-E98B-4536-BEB6-585C58ECE3F8}" type="pres">
      <dgm:prSet presAssocID="{F2BF3C3C-1A28-4319-9702-D4B7F409F8A2}" presName="space" presStyleCnt="0"/>
      <dgm:spPr/>
    </dgm:pt>
    <dgm:pt modelId="{259689ED-6877-4AEC-8832-4A45443F01B7}" type="pres">
      <dgm:prSet presAssocID="{0205645B-EBCC-4F9D-B625-2C3EA40683A9}" presName="composite" presStyleCnt="0"/>
      <dgm:spPr/>
    </dgm:pt>
    <dgm:pt modelId="{A81F0EE9-CAA5-4797-8F4B-A95DADA2A823}" type="pres">
      <dgm:prSet presAssocID="{0205645B-EBCC-4F9D-B625-2C3EA40683A9}" presName="parTx" presStyleLbl="alignNode1" presStyleIdx="1" presStyleCnt="4" custLinFactNeighborX="1256" custLinFactNeighborY="-41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F082-E291-4752-B994-9EB70F0009C3}" type="pres">
      <dgm:prSet presAssocID="{0205645B-EBCC-4F9D-B625-2C3EA40683A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1CD2-CF2F-43C6-9836-46BD6704CDA7}" type="pres">
      <dgm:prSet presAssocID="{00983274-989A-4FF7-B929-80ABC13640B2}" presName="space" presStyleCnt="0"/>
      <dgm:spPr/>
    </dgm:pt>
    <dgm:pt modelId="{DFD75290-1536-472C-895F-13C376A5D9B4}" type="pres">
      <dgm:prSet presAssocID="{2BE2C6F2-D19D-41DD-9732-9D56C5E79454}" presName="composite" presStyleCnt="0"/>
      <dgm:spPr/>
    </dgm:pt>
    <dgm:pt modelId="{DAD2614D-D31E-4385-A143-BB0CB9EF421A}" type="pres">
      <dgm:prSet presAssocID="{2BE2C6F2-D19D-41DD-9732-9D56C5E79454}" presName="parTx" presStyleLbl="alignNode1" presStyleIdx="2" presStyleCnt="4" custLinFactNeighborX="-722" custLinFactNeighborY="-40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4605-AF77-4A6A-8269-BED28B0B3F60}" type="pres">
      <dgm:prSet presAssocID="{2BE2C6F2-D19D-41DD-9732-9D56C5E7945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BB0DC-BEF9-420D-9F1A-7FBE914B6073}" type="pres">
      <dgm:prSet presAssocID="{150F7785-5202-453C-86A6-922D643160DE}" presName="space" presStyleCnt="0"/>
      <dgm:spPr/>
    </dgm:pt>
    <dgm:pt modelId="{6D902283-F190-4E7A-A1C1-C5A239F7030C}" type="pres">
      <dgm:prSet presAssocID="{B9AD2782-30D3-4ABD-AA5E-5024BEBCD009}" presName="composite" presStyleCnt="0"/>
      <dgm:spPr/>
    </dgm:pt>
    <dgm:pt modelId="{C29A77E0-B7C3-49B4-AB42-CEBCD82B45CD}" type="pres">
      <dgm:prSet presAssocID="{B9AD2782-30D3-4ABD-AA5E-5024BEBCD009}" presName="parTx" presStyleLbl="alignNode1" presStyleIdx="3" presStyleCnt="4" custLinFactNeighborX="-722" custLinFactNeighborY="-4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1B92E-F9E8-46B1-9A69-2E4915B00319}" type="pres">
      <dgm:prSet presAssocID="{B9AD2782-30D3-4ABD-AA5E-5024BEBCD00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2518A-86BA-4614-B188-5D564E048629}" srcId="{B689882A-E82F-4FAA-920E-BD0B0C9A39DC}" destId="{32717AE6-19EB-4CBD-8D72-867DB4E4651C}" srcOrd="1" destOrd="0" parTransId="{63FD5F23-0323-4C22-80A1-6EC5214930C4}" sibTransId="{9395357D-BCD8-49D7-A0BE-733DBABBFA35}"/>
    <dgm:cxn modelId="{5C1C1048-9E14-4D0E-882F-FB3537E101F4}" type="presOf" srcId="{141DB20F-36C3-4127-9C1E-4F93418117F8}" destId="{0331B92E-F9E8-46B1-9A69-2E4915B00319}" srcOrd="0" destOrd="3" presId="urn:microsoft.com/office/officeart/2005/8/layout/hList1"/>
    <dgm:cxn modelId="{A836BD49-66CA-42C4-B04F-F03F4E912B36}" srcId="{B689882A-E82F-4FAA-920E-BD0B0C9A39DC}" destId="{B1C65604-CEEF-4316-AC4F-DF387343F458}" srcOrd="5" destOrd="0" parTransId="{A3BECF00-5253-4774-949A-985064251AAB}" sibTransId="{55954CC2-490C-4AC4-A6F5-942BE5EAC46D}"/>
    <dgm:cxn modelId="{2E548C31-0102-403C-BF81-B3B192AB58E7}" type="presOf" srcId="{25B6F3C2-681D-4F3B-8196-58391CD57D42}" destId="{142AF082-E291-4752-B994-9EB70F0009C3}" srcOrd="0" destOrd="2" presId="urn:microsoft.com/office/officeart/2005/8/layout/hList1"/>
    <dgm:cxn modelId="{082430EC-BFA8-4E8F-9ED3-34E7914D80E5}" srcId="{0205645B-EBCC-4F9D-B625-2C3EA40683A9}" destId="{8E447883-D0EE-445C-A77A-A2A884656079}" srcOrd="1" destOrd="0" parTransId="{6B0BDFB1-AFCF-4EB5-B073-4D005D42E7C6}" sibTransId="{9C92766D-D4F3-41CC-A5EF-DD9E5AFF40EF}"/>
    <dgm:cxn modelId="{F31B01D2-4E4E-4BAA-8245-44402F27612D}" srcId="{B689882A-E82F-4FAA-920E-BD0B0C9A39DC}" destId="{FF42F5C6-40C9-475F-B313-4B5816DAC2D6}" srcOrd="2" destOrd="0" parTransId="{BE0D8B84-394B-4FA1-B1ED-D7EB6C160E46}" sibTransId="{805D8B9B-2217-41A1-B4DF-45F5DE8A64FF}"/>
    <dgm:cxn modelId="{498CC1FC-6D34-4643-9E7A-5F64CF2A0F32}" srcId="{B689882A-E82F-4FAA-920E-BD0B0C9A39DC}" destId="{613F603A-4397-42A5-83CA-4C7F8260B962}" srcOrd="0" destOrd="0" parTransId="{5922B884-512D-4A30-A09F-9B8C425EC4B5}" sibTransId="{6E182BD2-704D-46AE-9B81-6319148C0A35}"/>
    <dgm:cxn modelId="{B3441B32-D627-46C0-BB02-BF1DAD76A61C}" type="presOf" srcId="{F628F5F3-9A75-464B-B507-4E6DB99948C3}" destId="{0331B92E-F9E8-46B1-9A69-2E4915B00319}" srcOrd="0" destOrd="2" presId="urn:microsoft.com/office/officeart/2005/8/layout/hList1"/>
    <dgm:cxn modelId="{713CD4D1-FA22-4C86-942D-8AC8B1126C62}" srcId="{B689882A-E82F-4FAA-920E-BD0B0C9A39DC}" destId="{7FB5CBCD-DB6A-444F-8681-852D3F3A7234}" srcOrd="7" destOrd="0" parTransId="{E3A0CBA9-CAAD-4EA8-9C61-E802C0603FE4}" sibTransId="{2C81EE48-C104-4712-9E59-AF7D2438309C}"/>
    <dgm:cxn modelId="{F2ACA6FD-DF5A-46A1-AA40-0BE1C759C651}" type="presOf" srcId="{AC61538A-EFC8-4FE8-8AF1-74C88CA3AA4D}" destId="{8B480816-4025-40D0-A117-E7A60DD8A486}" srcOrd="0" destOrd="3" presId="urn:microsoft.com/office/officeart/2005/8/layout/hList1"/>
    <dgm:cxn modelId="{D69C54F6-399C-450C-9209-2A6A2E67DFEA}" srcId="{B9AD2782-30D3-4ABD-AA5E-5024BEBCD009}" destId="{F628F5F3-9A75-464B-B507-4E6DB99948C3}" srcOrd="2" destOrd="0" parTransId="{035E5C47-916B-4D81-BBCE-07650A12D321}" sibTransId="{742679F3-FF7A-4BE9-97A2-707F268FEB73}"/>
    <dgm:cxn modelId="{7C1CAF1F-2916-4330-A2FF-778B4AA0F643}" srcId="{B689882A-E82F-4FAA-920E-BD0B0C9A39DC}" destId="{C0B4F974-DA2B-4F2B-8C3A-BA5A5D9E1D36}" srcOrd="8" destOrd="0" parTransId="{FA0CB768-9E78-49DB-8662-EE7C08D306D2}" sibTransId="{DFF0ACB4-38A8-42E2-9C16-708D4966D000}"/>
    <dgm:cxn modelId="{2A803BD1-C061-41DE-A81A-67E6C2A9BC58}" type="presOf" srcId="{C0B4F974-DA2B-4F2B-8C3A-BA5A5D9E1D36}" destId="{8B480816-4025-40D0-A117-E7A60DD8A486}" srcOrd="0" destOrd="8" presId="urn:microsoft.com/office/officeart/2005/8/layout/hList1"/>
    <dgm:cxn modelId="{EC293465-ABC2-46E9-B8DC-FED51A773D15}" srcId="{B9AD2782-30D3-4ABD-AA5E-5024BEBCD009}" destId="{141DB20F-36C3-4127-9C1E-4F93418117F8}" srcOrd="3" destOrd="0" parTransId="{C7AA0764-0786-4A96-9F6A-1972E4D375B4}" sibTransId="{059E7370-A9CD-4E43-B9D0-BA1B2570D260}"/>
    <dgm:cxn modelId="{3754BAF5-6FF5-4A2F-B102-D213464BB802}" type="presOf" srcId="{8E447883-D0EE-445C-A77A-A2A884656079}" destId="{142AF082-E291-4752-B994-9EB70F0009C3}" srcOrd="0" destOrd="1" presId="urn:microsoft.com/office/officeart/2005/8/layout/hList1"/>
    <dgm:cxn modelId="{ED4C63AD-EC48-4C7A-80B7-56435AD6CB1C}" type="presOf" srcId="{613F603A-4397-42A5-83CA-4C7F8260B962}" destId="{8B480816-4025-40D0-A117-E7A60DD8A486}" srcOrd="0" destOrd="0" presId="urn:microsoft.com/office/officeart/2005/8/layout/hList1"/>
    <dgm:cxn modelId="{1C23C988-2762-4CF8-B371-6304E7671E36}" srcId="{27694958-2C67-4C39-9590-A1C66402D2FB}" destId="{B689882A-E82F-4FAA-920E-BD0B0C9A39DC}" srcOrd="0" destOrd="0" parTransId="{F38DB78B-4E6A-4DAE-9896-DA6C198E2C4C}" sibTransId="{F2BF3C3C-1A28-4319-9702-D4B7F409F8A2}"/>
    <dgm:cxn modelId="{FD2487CB-5965-4DD2-85F8-87D91D3BC4DA}" srcId="{0205645B-EBCC-4F9D-B625-2C3EA40683A9}" destId="{25B6F3C2-681D-4F3B-8196-58391CD57D42}" srcOrd="2" destOrd="0" parTransId="{FA39B8DE-DDB0-44B9-9CFC-EC14DB850BDC}" sibTransId="{4FB56850-B81E-4C25-BC9C-9B907DFE143D}"/>
    <dgm:cxn modelId="{0749E266-02B0-4B72-9134-6BFB07D9A5BA}" type="presOf" srcId="{899549B8-30F2-40E7-8FB1-191D40422338}" destId="{0331B92E-F9E8-46B1-9A69-2E4915B00319}" srcOrd="0" destOrd="1" presId="urn:microsoft.com/office/officeart/2005/8/layout/hList1"/>
    <dgm:cxn modelId="{795883D6-92CA-49C1-A488-01759B56E210}" type="presOf" srcId="{9E15A4E9-4666-4A4E-A482-5988785AF4F2}" destId="{8B480816-4025-40D0-A117-E7A60DD8A486}" srcOrd="0" destOrd="6" presId="urn:microsoft.com/office/officeart/2005/8/layout/hList1"/>
    <dgm:cxn modelId="{2A4391BB-2A07-425A-89A7-99EC2F2F2D40}" srcId="{B689882A-E82F-4FAA-920E-BD0B0C9A39DC}" destId="{AC61538A-EFC8-4FE8-8AF1-74C88CA3AA4D}" srcOrd="3" destOrd="0" parTransId="{3E7D2B15-3F78-4DD1-8258-2303367D9888}" sibTransId="{58591568-0EB1-4C6A-A501-385EC512534D}"/>
    <dgm:cxn modelId="{970F238C-1B5F-4F10-991E-242ECA331692}" type="presOf" srcId="{419E7B5D-98A8-4097-9781-4F38BDF8DFE2}" destId="{A56E4605-AF77-4A6A-8269-BED28B0B3F60}" srcOrd="0" destOrd="0" presId="urn:microsoft.com/office/officeart/2005/8/layout/hList1"/>
    <dgm:cxn modelId="{A961CD7F-CB05-4828-AF3B-16ED482CD7FB}" type="presOf" srcId="{0205645B-EBCC-4F9D-B625-2C3EA40683A9}" destId="{A81F0EE9-CAA5-4797-8F4B-A95DADA2A823}" srcOrd="0" destOrd="0" presId="urn:microsoft.com/office/officeart/2005/8/layout/hList1"/>
    <dgm:cxn modelId="{337E0B89-DA58-4281-A277-A70242773714}" srcId="{27694958-2C67-4C39-9590-A1C66402D2FB}" destId="{0205645B-EBCC-4F9D-B625-2C3EA40683A9}" srcOrd="1" destOrd="0" parTransId="{578994C3-3743-4701-B6CB-E362C8D229EA}" sibTransId="{00983274-989A-4FF7-B929-80ABC13640B2}"/>
    <dgm:cxn modelId="{630D9C6A-72AD-4247-9467-DC6635FEB3C1}" type="presOf" srcId="{B1C65604-CEEF-4316-AC4F-DF387343F458}" destId="{8B480816-4025-40D0-A117-E7A60DD8A486}" srcOrd="0" destOrd="5" presId="urn:microsoft.com/office/officeart/2005/8/layout/hList1"/>
    <dgm:cxn modelId="{AF3E20D2-9231-47D6-A9B7-B33033F0AAFF}" srcId="{0205645B-EBCC-4F9D-B625-2C3EA40683A9}" destId="{48F8F669-76E5-4225-AADA-5355D2B43281}" srcOrd="0" destOrd="0" parTransId="{1E9E0904-4744-46D3-8DDB-D3F8CBB42C36}" sibTransId="{4FE2ABD5-D708-4293-94DA-9ADBA8AD5065}"/>
    <dgm:cxn modelId="{3C07E783-A71C-4C45-ADE7-9CC255289AAE}" type="presOf" srcId="{FF42F5C6-40C9-475F-B313-4B5816DAC2D6}" destId="{8B480816-4025-40D0-A117-E7A60DD8A486}" srcOrd="0" destOrd="2" presId="urn:microsoft.com/office/officeart/2005/8/layout/hList1"/>
    <dgm:cxn modelId="{106FDD9B-83A2-43FB-83D7-A922F79E4FA1}" srcId="{27694958-2C67-4C39-9590-A1C66402D2FB}" destId="{2BE2C6F2-D19D-41DD-9732-9D56C5E79454}" srcOrd="2" destOrd="0" parTransId="{D46F5DE0-3CA7-4C96-B030-D80E1EFC9AA3}" sibTransId="{150F7785-5202-453C-86A6-922D643160DE}"/>
    <dgm:cxn modelId="{C58A614A-2D8B-41CD-941C-AF86696AB5B2}" srcId="{27694958-2C67-4C39-9590-A1C66402D2FB}" destId="{B9AD2782-30D3-4ABD-AA5E-5024BEBCD009}" srcOrd="3" destOrd="0" parTransId="{6E8206B4-3EE3-4371-80F8-35E599568A5A}" sibTransId="{BA027693-9E73-45BB-9E70-F7F187762410}"/>
    <dgm:cxn modelId="{BD6FDAB4-FA0E-40B7-84C2-55C0A33035FF}" type="presOf" srcId="{7FB5CBCD-DB6A-444F-8681-852D3F3A7234}" destId="{8B480816-4025-40D0-A117-E7A60DD8A486}" srcOrd="0" destOrd="7" presId="urn:microsoft.com/office/officeart/2005/8/layout/hList1"/>
    <dgm:cxn modelId="{32071BC5-26B0-47FA-82AC-E1E9253E3087}" type="presOf" srcId="{B9AD2782-30D3-4ABD-AA5E-5024BEBCD009}" destId="{C29A77E0-B7C3-49B4-AB42-CEBCD82B45CD}" srcOrd="0" destOrd="0" presId="urn:microsoft.com/office/officeart/2005/8/layout/hList1"/>
    <dgm:cxn modelId="{A58BBC26-91E6-454E-AE1E-59EF55447D14}" type="presOf" srcId="{32717AE6-19EB-4CBD-8D72-867DB4E4651C}" destId="{8B480816-4025-40D0-A117-E7A60DD8A486}" srcOrd="0" destOrd="1" presId="urn:microsoft.com/office/officeart/2005/8/layout/hList1"/>
    <dgm:cxn modelId="{21AD71AA-7362-46C1-8708-BF730C8B2340}" type="presOf" srcId="{2BE2C6F2-D19D-41DD-9732-9D56C5E79454}" destId="{DAD2614D-D31E-4385-A143-BB0CB9EF421A}" srcOrd="0" destOrd="0" presId="urn:microsoft.com/office/officeart/2005/8/layout/hList1"/>
    <dgm:cxn modelId="{97C144D4-35CB-495D-BA9B-3C0A696F2915}" type="presOf" srcId="{B689882A-E82F-4FAA-920E-BD0B0C9A39DC}" destId="{C1AC6CBA-D5AD-45FC-A1FE-8786A53623A2}" srcOrd="0" destOrd="0" presId="urn:microsoft.com/office/officeart/2005/8/layout/hList1"/>
    <dgm:cxn modelId="{56DB2552-CBB9-4ACA-83F3-02B434F01DBA}" srcId="{B689882A-E82F-4FAA-920E-BD0B0C9A39DC}" destId="{D6B44967-528F-42D6-8BE0-1583BA878F23}" srcOrd="4" destOrd="0" parTransId="{9F016E97-5A5E-4D94-B5E6-D97EE20F1205}" sibTransId="{66827BA0-FD9C-46FA-BD04-1976B8E059D3}"/>
    <dgm:cxn modelId="{7DADC4BF-2705-440E-9425-4FB46690BDD9}" type="presOf" srcId="{27694958-2C67-4C39-9590-A1C66402D2FB}" destId="{E39B23BE-76D2-4C60-8343-78CD91519EB1}" srcOrd="0" destOrd="0" presId="urn:microsoft.com/office/officeart/2005/8/layout/hList1"/>
    <dgm:cxn modelId="{80137250-61E8-42EE-BECB-21ED56929C94}" srcId="{B9AD2782-30D3-4ABD-AA5E-5024BEBCD009}" destId="{5039E1A5-AE62-47FD-8692-B8FEFF08767B}" srcOrd="0" destOrd="0" parTransId="{124F6F19-C274-475F-920B-A9DCED8CB65F}" sibTransId="{D46E1734-2834-43DF-90EC-87285D55B7DC}"/>
    <dgm:cxn modelId="{EF101766-DAFA-41E4-8AB5-479ED17BFA60}" type="presOf" srcId="{D6B44967-528F-42D6-8BE0-1583BA878F23}" destId="{8B480816-4025-40D0-A117-E7A60DD8A486}" srcOrd="0" destOrd="4" presId="urn:microsoft.com/office/officeart/2005/8/layout/hList1"/>
    <dgm:cxn modelId="{2F206916-9833-4882-95CC-6CDBFF7CD8BF}" type="presOf" srcId="{5039E1A5-AE62-47FD-8692-B8FEFF08767B}" destId="{0331B92E-F9E8-46B1-9A69-2E4915B00319}" srcOrd="0" destOrd="0" presId="urn:microsoft.com/office/officeart/2005/8/layout/hList1"/>
    <dgm:cxn modelId="{BE7A105D-1B79-4404-ABB9-31CB0627306A}" srcId="{2BE2C6F2-D19D-41DD-9732-9D56C5E79454}" destId="{419E7B5D-98A8-4097-9781-4F38BDF8DFE2}" srcOrd="0" destOrd="0" parTransId="{DAF76CD0-8C32-420D-86D3-7BF79C1EF32C}" sibTransId="{E155E06A-D4C1-4E31-9076-56B4A4C24F4B}"/>
    <dgm:cxn modelId="{ACF21365-7D99-4D5A-969F-4CC68BF8A03D}" srcId="{B9AD2782-30D3-4ABD-AA5E-5024BEBCD009}" destId="{899549B8-30F2-40E7-8FB1-191D40422338}" srcOrd="1" destOrd="0" parTransId="{171EF3C8-09B0-4FBC-9DF2-CA9E533FD996}" sibTransId="{9465A166-11EA-4FFB-8CD6-32BDFA02373B}"/>
    <dgm:cxn modelId="{55623D51-E84A-452C-B078-0A19F10A3210}" type="presOf" srcId="{48F8F669-76E5-4225-AADA-5355D2B43281}" destId="{142AF082-E291-4752-B994-9EB70F0009C3}" srcOrd="0" destOrd="0" presId="urn:microsoft.com/office/officeart/2005/8/layout/hList1"/>
    <dgm:cxn modelId="{95B3429D-08F2-4D27-9465-456840293AC0}" srcId="{B689882A-E82F-4FAA-920E-BD0B0C9A39DC}" destId="{9E15A4E9-4666-4A4E-A482-5988785AF4F2}" srcOrd="6" destOrd="0" parTransId="{4544077C-A5F2-49CF-92CF-8CC87CB1D5ED}" sibTransId="{4610B77D-5729-419F-BA15-9D3D8E595B53}"/>
    <dgm:cxn modelId="{D40975F9-6FF9-4529-9F20-9CBBD1EE7F07}" type="presParOf" srcId="{E39B23BE-76D2-4C60-8343-78CD91519EB1}" destId="{C6FC8867-724B-4AD4-AE0C-35CDA8B0304A}" srcOrd="0" destOrd="0" presId="urn:microsoft.com/office/officeart/2005/8/layout/hList1"/>
    <dgm:cxn modelId="{93133A11-3F89-4FBD-9489-164470D63F9D}" type="presParOf" srcId="{C6FC8867-724B-4AD4-AE0C-35CDA8B0304A}" destId="{C1AC6CBA-D5AD-45FC-A1FE-8786A53623A2}" srcOrd="0" destOrd="0" presId="urn:microsoft.com/office/officeart/2005/8/layout/hList1"/>
    <dgm:cxn modelId="{5F440C64-01C4-43C9-9480-4E04220E3906}" type="presParOf" srcId="{C6FC8867-724B-4AD4-AE0C-35CDA8B0304A}" destId="{8B480816-4025-40D0-A117-E7A60DD8A486}" srcOrd="1" destOrd="0" presId="urn:microsoft.com/office/officeart/2005/8/layout/hList1"/>
    <dgm:cxn modelId="{E668C1DA-8F76-4F1F-8912-78D1E935AFCF}" type="presParOf" srcId="{E39B23BE-76D2-4C60-8343-78CD91519EB1}" destId="{3C1F0EB1-E98B-4536-BEB6-585C58ECE3F8}" srcOrd="1" destOrd="0" presId="urn:microsoft.com/office/officeart/2005/8/layout/hList1"/>
    <dgm:cxn modelId="{38E7DB9E-00E1-45FA-88F4-1EAE95ED028E}" type="presParOf" srcId="{E39B23BE-76D2-4C60-8343-78CD91519EB1}" destId="{259689ED-6877-4AEC-8832-4A45443F01B7}" srcOrd="2" destOrd="0" presId="urn:microsoft.com/office/officeart/2005/8/layout/hList1"/>
    <dgm:cxn modelId="{CE48D1DE-1246-4963-8E61-9DDA2A4D99D6}" type="presParOf" srcId="{259689ED-6877-4AEC-8832-4A45443F01B7}" destId="{A81F0EE9-CAA5-4797-8F4B-A95DADA2A823}" srcOrd="0" destOrd="0" presId="urn:microsoft.com/office/officeart/2005/8/layout/hList1"/>
    <dgm:cxn modelId="{E51A2BDF-F546-4C5A-A442-D734DB03A8E7}" type="presParOf" srcId="{259689ED-6877-4AEC-8832-4A45443F01B7}" destId="{142AF082-E291-4752-B994-9EB70F0009C3}" srcOrd="1" destOrd="0" presId="urn:microsoft.com/office/officeart/2005/8/layout/hList1"/>
    <dgm:cxn modelId="{5D9383EF-EBEA-4525-BBDA-42B46342AB30}" type="presParOf" srcId="{E39B23BE-76D2-4C60-8343-78CD91519EB1}" destId="{A7E31CD2-CF2F-43C6-9836-46BD6704CDA7}" srcOrd="3" destOrd="0" presId="urn:microsoft.com/office/officeart/2005/8/layout/hList1"/>
    <dgm:cxn modelId="{D5B27DB3-526B-44C6-B1C2-6C0B602DCDA1}" type="presParOf" srcId="{E39B23BE-76D2-4C60-8343-78CD91519EB1}" destId="{DFD75290-1536-472C-895F-13C376A5D9B4}" srcOrd="4" destOrd="0" presId="urn:microsoft.com/office/officeart/2005/8/layout/hList1"/>
    <dgm:cxn modelId="{31DF8FC7-41E5-456B-B9FF-214115C2BAF0}" type="presParOf" srcId="{DFD75290-1536-472C-895F-13C376A5D9B4}" destId="{DAD2614D-D31E-4385-A143-BB0CB9EF421A}" srcOrd="0" destOrd="0" presId="urn:microsoft.com/office/officeart/2005/8/layout/hList1"/>
    <dgm:cxn modelId="{C0BF3917-A0BF-4E96-A39D-6DF14FDAA374}" type="presParOf" srcId="{DFD75290-1536-472C-895F-13C376A5D9B4}" destId="{A56E4605-AF77-4A6A-8269-BED28B0B3F60}" srcOrd="1" destOrd="0" presId="urn:microsoft.com/office/officeart/2005/8/layout/hList1"/>
    <dgm:cxn modelId="{62B4C83E-D8BE-4201-AD96-0A9C137ADBA8}" type="presParOf" srcId="{E39B23BE-76D2-4C60-8343-78CD91519EB1}" destId="{F52BB0DC-BEF9-420D-9F1A-7FBE914B6073}" srcOrd="5" destOrd="0" presId="urn:microsoft.com/office/officeart/2005/8/layout/hList1"/>
    <dgm:cxn modelId="{16C82682-A581-48DB-B9AD-40899718275C}" type="presParOf" srcId="{E39B23BE-76D2-4C60-8343-78CD91519EB1}" destId="{6D902283-F190-4E7A-A1C1-C5A239F7030C}" srcOrd="6" destOrd="0" presId="urn:microsoft.com/office/officeart/2005/8/layout/hList1"/>
    <dgm:cxn modelId="{1D1201BD-22A6-4EDA-A76A-41B659BF20C2}" type="presParOf" srcId="{6D902283-F190-4E7A-A1C1-C5A239F7030C}" destId="{C29A77E0-B7C3-49B4-AB42-CEBCD82B45CD}" srcOrd="0" destOrd="0" presId="urn:microsoft.com/office/officeart/2005/8/layout/hList1"/>
    <dgm:cxn modelId="{74807195-52EC-4B49-B9DF-DA4782329FB7}" type="presParOf" srcId="{6D902283-F190-4E7A-A1C1-C5A239F7030C}" destId="{0331B92E-F9E8-46B1-9A69-2E4915B003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4728D-772D-4CB9-8E85-110903832E8D}" type="doc">
      <dgm:prSet loTypeId="urn:microsoft.com/office/officeart/2005/8/layout/default#1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1FE70E2-9CDD-4F78-B0D4-343330E70A43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Церемония подъема (спуска) Государственного флага  РФ и исполнение Государственного гимна РФ</a:t>
          </a:r>
        </a:p>
      </dgm:t>
    </dgm:pt>
    <dgm:pt modelId="{A3EAFBBE-625B-47ED-87CA-F0A6F2054F87}" type="parTrans" cxnId="{B5FE6131-0AE0-4F0A-9A25-06A7C2D3F846}">
      <dgm:prSet/>
      <dgm:spPr/>
      <dgm:t>
        <a:bodyPr/>
        <a:lstStyle/>
        <a:p>
          <a:endParaRPr lang="ru-RU"/>
        </a:p>
      </dgm:t>
    </dgm:pt>
    <dgm:pt modelId="{BAD14B1F-5D00-4E2F-AD6B-0B9E8E4E79E6}" type="sibTrans" cxnId="{B5FE6131-0AE0-4F0A-9A25-06A7C2D3F846}">
      <dgm:prSet/>
      <dgm:spPr/>
      <dgm:t>
        <a:bodyPr/>
        <a:lstStyle/>
        <a:p>
          <a:endParaRPr lang="ru-RU"/>
        </a:p>
      </dgm:t>
    </dgm:pt>
    <dgm:pt modelId="{7D335113-D23C-457F-A120-E20F04198F45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Дни  единых действий</a:t>
          </a:r>
        </a:p>
      </dgm:t>
    </dgm:pt>
    <dgm:pt modelId="{52643A21-3ACA-4874-878F-34C4911E8A99}" type="parTrans" cxnId="{10F52431-D0AF-4744-9D39-EC723B86D4E2}">
      <dgm:prSet/>
      <dgm:spPr/>
      <dgm:t>
        <a:bodyPr/>
        <a:lstStyle/>
        <a:p>
          <a:endParaRPr lang="ru-RU"/>
        </a:p>
      </dgm:t>
    </dgm:pt>
    <dgm:pt modelId="{DF500A8F-25D6-48EF-8FAE-F96B5872C0F5}" type="sibTrans" cxnId="{10F52431-D0AF-4744-9D39-EC723B86D4E2}">
      <dgm:prSet/>
      <dgm:spPr/>
      <dgm:t>
        <a:bodyPr/>
        <a:lstStyle/>
        <a:p>
          <a:endParaRPr lang="ru-RU"/>
        </a:p>
      </dgm:t>
    </dgm:pt>
    <dgm:pt modelId="{FA875604-5B1D-4B17-BA56-BD7D5105E06E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Движение первых</a:t>
          </a:r>
        </a:p>
      </dgm:t>
    </dgm:pt>
    <dgm:pt modelId="{C97334AA-6129-4D86-8599-E7CC6BBF3D97}" type="parTrans" cxnId="{3ECFB0C0-EE97-4230-9312-96BF0BCA5914}">
      <dgm:prSet/>
      <dgm:spPr/>
      <dgm:t>
        <a:bodyPr/>
        <a:lstStyle/>
        <a:p>
          <a:endParaRPr lang="ru-RU"/>
        </a:p>
      </dgm:t>
    </dgm:pt>
    <dgm:pt modelId="{B0C0E74B-9F63-49B6-88F5-45D47EB6F77E}" type="sibTrans" cxnId="{3ECFB0C0-EE97-4230-9312-96BF0BCA5914}">
      <dgm:prSet/>
      <dgm:spPr/>
      <dgm:t>
        <a:bodyPr/>
        <a:lstStyle/>
        <a:p>
          <a:endParaRPr lang="ru-RU"/>
        </a:p>
      </dgm:t>
    </dgm:pt>
    <dgm:pt modelId="{0EA318E9-B4E8-4D96-B6DF-5E5161789A12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Просветительский проект «Без срока давности»</a:t>
          </a:r>
        </a:p>
      </dgm:t>
    </dgm:pt>
    <dgm:pt modelId="{E1272628-8D0D-45D3-8F78-8BC94B3F26CF}" type="parTrans" cxnId="{1F818ED0-DA38-4883-8758-2E33955AC3E9}">
      <dgm:prSet/>
      <dgm:spPr/>
      <dgm:t>
        <a:bodyPr/>
        <a:lstStyle/>
        <a:p>
          <a:endParaRPr lang="ru-RU"/>
        </a:p>
      </dgm:t>
    </dgm:pt>
    <dgm:pt modelId="{7CFDD02E-0712-4C6C-A160-3F131C493F4A}" type="sibTrans" cxnId="{1F818ED0-DA38-4883-8758-2E33955AC3E9}">
      <dgm:prSet/>
      <dgm:spPr/>
      <dgm:t>
        <a:bodyPr/>
        <a:lstStyle/>
        <a:p>
          <a:endParaRPr lang="ru-RU"/>
        </a:p>
      </dgm:t>
    </dgm:pt>
    <dgm:pt modelId="{A898CD04-497B-4C3A-8E47-746E2E2B8295}">
      <dgm:prSet phldrT="[Текст]"/>
      <dgm:spPr/>
      <dgm:t>
        <a:bodyPr/>
        <a:lstStyle/>
        <a:p>
          <a:r>
            <a:rPr lang="ru-RU" b="1" dirty="0">
              <a:latin typeface="Montserrat" panose="00000500000000000000" pitchFamily="2" charset="-52"/>
            </a:rPr>
            <a:t>Содружество Орлят России</a:t>
          </a:r>
        </a:p>
      </dgm:t>
    </dgm:pt>
    <dgm:pt modelId="{A5631750-1BBF-420A-9585-08DC98BC0E5C}" type="parTrans" cxnId="{BC1014DA-4BA8-46B0-B9D2-CEA019D64799}">
      <dgm:prSet/>
      <dgm:spPr/>
      <dgm:t>
        <a:bodyPr/>
        <a:lstStyle/>
        <a:p>
          <a:endParaRPr lang="ru-RU"/>
        </a:p>
      </dgm:t>
    </dgm:pt>
    <dgm:pt modelId="{DC1075AC-BBF0-4DFB-9229-FF1EB01A9E2E}" type="sibTrans" cxnId="{BC1014DA-4BA8-46B0-B9D2-CEA019D64799}">
      <dgm:prSet/>
      <dgm:spPr/>
      <dgm:t>
        <a:bodyPr/>
        <a:lstStyle/>
        <a:p>
          <a:endParaRPr lang="ru-RU"/>
        </a:p>
      </dgm:t>
    </dgm:pt>
    <dgm:pt modelId="{8ED67477-CD45-432D-B1EA-F9981ABE1526}" type="pres">
      <dgm:prSet presAssocID="{D5A4728D-772D-4CB9-8E85-110903832E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20D57-3169-4CFF-887D-FA2812FDCFDD}" type="pres">
      <dgm:prSet presAssocID="{B1FE70E2-9CDD-4F78-B0D4-343330E70A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DEB9A-4E45-42A3-BD19-9E377D716CC3}" type="pres">
      <dgm:prSet presAssocID="{BAD14B1F-5D00-4E2F-AD6B-0B9E8E4E79E6}" presName="sibTrans" presStyleCnt="0"/>
      <dgm:spPr/>
    </dgm:pt>
    <dgm:pt modelId="{B036F3B6-EABF-4B64-83E1-68C3297EBD8C}" type="pres">
      <dgm:prSet presAssocID="{7D335113-D23C-457F-A120-E20F04198F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F354C-1DBF-49F4-9989-94D74AAFA764}" type="pres">
      <dgm:prSet presAssocID="{DF500A8F-25D6-48EF-8FAE-F96B5872C0F5}" presName="sibTrans" presStyleCnt="0"/>
      <dgm:spPr/>
    </dgm:pt>
    <dgm:pt modelId="{A5217AE1-458E-4E96-8EB8-8D184E9CF377}" type="pres">
      <dgm:prSet presAssocID="{FA875604-5B1D-4B17-BA56-BD7D5105E0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BA86A-23A4-4A9F-B6DA-C8E2799136D3}" type="pres">
      <dgm:prSet presAssocID="{B0C0E74B-9F63-49B6-88F5-45D47EB6F77E}" presName="sibTrans" presStyleCnt="0"/>
      <dgm:spPr/>
    </dgm:pt>
    <dgm:pt modelId="{B4C536AB-300A-41A5-BA37-70986D632BDC}" type="pres">
      <dgm:prSet presAssocID="{0EA318E9-B4E8-4D96-B6DF-5E5161789A12}" presName="node" presStyleLbl="node1" presStyleIdx="3" presStyleCnt="5" custLinFactNeighborX="537" custLinFactNeighborY="-1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E0A4F-6538-4E81-8D66-01505B4CA26A}" type="pres">
      <dgm:prSet presAssocID="{7CFDD02E-0712-4C6C-A160-3F131C493F4A}" presName="sibTrans" presStyleCnt="0"/>
      <dgm:spPr/>
    </dgm:pt>
    <dgm:pt modelId="{942A8092-BA4F-4F71-9756-DBCC8D84BA23}" type="pres">
      <dgm:prSet presAssocID="{A898CD04-497B-4C3A-8E47-746E2E2B8295}" presName="node" presStyleLbl="node1" presStyleIdx="4" presStyleCnt="5" custLinFactNeighborX="537" custLinFactNeighborY="-1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014DA-4BA8-46B0-B9D2-CEA019D64799}" srcId="{D5A4728D-772D-4CB9-8E85-110903832E8D}" destId="{A898CD04-497B-4C3A-8E47-746E2E2B8295}" srcOrd="4" destOrd="0" parTransId="{A5631750-1BBF-420A-9585-08DC98BC0E5C}" sibTransId="{DC1075AC-BBF0-4DFB-9229-FF1EB01A9E2E}"/>
    <dgm:cxn modelId="{3ECFB0C0-EE97-4230-9312-96BF0BCA5914}" srcId="{D5A4728D-772D-4CB9-8E85-110903832E8D}" destId="{FA875604-5B1D-4B17-BA56-BD7D5105E06E}" srcOrd="2" destOrd="0" parTransId="{C97334AA-6129-4D86-8599-E7CC6BBF3D97}" sibTransId="{B0C0E74B-9F63-49B6-88F5-45D47EB6F77E}"/>
    <dgm:cxn modelId="{B681524B-1CAC-4DAA-8C23-BFCC26388590}" type="presOf" srcId="{A898CD04-497B-4C3A-8E47-746E2E2B8295}" destId="{942A8092-BA4F-4F71-9756-DBCC8D84BA23}" srcOrd="0" destOrd="0" presId="urn:microsoft.com/office/officeart/2005/8/layout/default#1"/>
    <dgm:cxn modelId="{20411583-5185-4BEE-8FEC-31C84275F303}" type="presOf" srcId="{7D335113-D23C-457F-A120-E20F04198F45}" destId="{B036F3B6-EABF-4B64-83E1-68C3297EBD8C}" srcOrd="0" destOrd="0" presId="urn:microsoft.com/office/officeart/2005/8/layout/default#1"/>
    <dgm:cxn modelId="{1F818ED0-DA38-4883-8758-2E33955AC3E9}" srcId="{D5A4728D-772D-4CB9-8E85-110903832E8D}" destId="{0EA318E9-B4E8-4D96-B6DF-5E5161789A12}" srcOrd="3" destOrd="0" parTransId="{E1272628-8D0D-45D3-8F78-8BC94B3F26CF}" sibTransId="{7CFDD02E-0712-4C6C-A160-3F131C493F4A}"/>
    <dgm:cxn modelId="{10F52431-D0AF-4744-9D39-EC723B86D4E2}" srcId="{D5A4728D-772D-4CB9-8E85-110903832E8D}" destId="{7D335113-D23C-457F-A120-E20F04198F45}" srcOrd="1" destOrd="0" parTransId="{52643A21-3ACA-4874-878F-34C4911E8A99}" sibTransId="{DF500A8F-25D6-48EF-8FAE-F96B5872C0F5}"/>
    <dgm:cxn modelId="{73E052EC-DE46-4AD4-8912-308C83A29932}" type="presOf" srcId="{D5A4728D-772D-4CB9-8E85-110903832E8D}" destId="{8ED67477-CD45-432D-B1EA-F9981ABE1526}" srcOrd="0" destOrd="0" presId="urn:microsoft.com/office/officeart/2005/8/layout/default#1"/>
    <dgm:cxn modelId="{B5FE6131-0AE0-4F0A-9A25-06A7C2D3F846}" srcId="{D5A4728D-772D-4CB9-8E85-110903832E8D}" destId="{B1FE70E2-9CDD-4F78-B0D4-343330E70A43}" srcOrd="0" destOrd="0" parTransId="{A3EAFBBE-625B-47ED-87CA-F0A6F2054F87}" sibTransId="{BAD14B1F-5D00-4E2F-AD6B-0B9E8E4E79E6}"/>
    <dgm:cxn modelId="{2A757C0E-3126-4652-837A-746FB0DFE773}" type="presOf" srcId="{FA875604-5B1D-4B17-BA56-BD7D5105E06E}" destId="{A5217AE1-458E-4E96-8EB8-8D184E9CF377}" srcOrd="0" destOrd="0" presId="urn:microsoft.com/office/officeart/2005/8/layout/default#1"/>
    <dgm:cxn modelId="{4CC917FD-206B-4592-AE9F-2EAFDE25C63D}" type="presOf" srcId="{0EA318E9-B4E8-4D96-B6DF-5E5161789A12}" destId="{B4C536AB-300A-41A5-BA37-70986D632BDC}" srcOrd="0" destOrd="0" presId="urn:microsoft.com/office/officeart/2005/8/layout/default#1"/>
    <dgm:cxn modelId="{C03FF4A2-5C53-426E-B553-9E2A62705BEF}" type="presOf" srcId="{B1FE70E2-9CDD-4F78-B0D4-343330E70A43}" destId="{8A520D57-3169-4CFF-887D-FA2812FDCFDD}" srcOrd="0" destOrd="0" presId="urn:microsoft.com/office/officeart/2005/8/layout/default#1"/>
    <dgm:cxn modelId="{A1DE7A61-89EB-461E-B8C0-6E96FE527B58}" type="presParOf" srcId="{8ED67477-CD45-432D-B1EA-F9981ABE1526}" destId="{8A520D57-3169-4CFF-887D-FA2812FDCFDD}" srcOrd="0" destOrd="0" presId="urn:microsoft.com/office/officeart/2005/8/layout/default#1"/>
    <dgm:cxn modelId="{7C707A36-7861-44C3-BFE3-43681EC875F4}" type="presParOf" srcId="{8ED67477-CD45-432D-B1EA-F9981ABE1526}" destId="{253DEB9A-4E45-42A3-BD19-9E377D716CC3}" srcOrd="1" destOrd="0" presId="urn:microsoft.com/office/officeart/2005/8/layout/default#1"/>
    <dgm:cxn modelId="{C34002F5-45B5-4524-A2D0-01FDF2D45A38}" type="presParOf" srcId="{8ED67477-CD45-432D-B1EA-F9981ABE1526}" destId="{B036F3B6-EABF-4B64-83E1-68C3297EBD8C}" srcOrd="2" destOrd="0" presId="urn:microsoft.com/office/officeart/2005/8/layout/default#1"/>
    <dgm:cxn modelId="{6EB21500-C032-41A3-B8FB-2DA251B94C79}" type="presParOf" srcId="{8ED67477-CD45-432D-B1EA-F9981ABE1526}" destId="{CC4F354C-1DBF-49F4-9989-94D74AAFA764}" srcOrd="3" destOrd="0" presId="urn:microsoft.com/office/officeart/2005/8/layout/default#1"/>
    <dgm:cxn modelId="{6F917B7B-EFE0-4F27-B72E-B0A4880C815C}" type="presParOf" srcId="{8ED67477-CD45-432D-B1EA-F9981ABE1526}" destId="{A5217AE1-458E-4E96-8EB8-8D184E9CF377}" srcOrd="4" destOrd="0" presId="urn:microsoft.com/office/officeart/2005/8/layout/default#1"/>
    <dgm:cxn modelId="{17482C9B-8898-48EB-AF35-64F4AC5DA3D7}" type="presParOf" srcId="{8ED67477-CD45-432D-B1EA-F9981ABE1526}" destId="{C61BA86A-23A4-4A9F-B6DA-C8E2799136D3}" srcOrd="5" destOrd="0" presId="urn:microsoft.com/office/officeart/2005/8/layout/default#1"/>
    <dgm:cxn modelId="{9B0C299D-3364-4EFA-8E5E-FC12A85B3E27}" type="presParOf" srcId="{8ED67477-CD45-432D-B1EA-F9981ABE1526}" destId="{B4C536AB-300A-41A5-BA37-70986D632BDC}" srcOrd="6" destOrd="0" presId="urn:microsoft.com/office/officeart/2005/8/layout/default#1"/>
    <dgm:cxn modelId="{7192D40E-F95E-46FA-A869-AD07FF45EF05}" type="presParOf" srcId="{8ED67477-CD45-432D-B1EA-F9981ABE1526}" destId="{BDCE0A4F-6538-4E81-8D66-01505B4CA26A}" srcOrd="7" destOrd="0" presId="urn:microsoft.com/office/officeart/2005/8/layout/default#1"/>
    <dgm:cxn modelId="{42EE1967-D7C0-4EDD-9A2F-38F9EBD7389C}" type="presParOf" srcId="{8ED67477-CD45-432D-B1EA-F9981ABE1526}" destId="{942A8092-BA4F-4F71-9756-DBCC8D84BA2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94958-2C67-4C39-9590-A1C66402D2F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89882A-E82F-4FAA-920E-BD0B0C9A39DC}">
      <dgm:prSet phldrT="[Текст]" custT="1"/>
      <dgm:spPr/>
      <dgm:t>
        <a:bodyPr/>
        <a:lstStyle/>
        <a:p>
          <a:r>
            <a:rPr lang="ru-RU" sz="1200" b="1" dirty="0">
              <a:latin typeface="Montserrat" panose="00000500000000000000" pitchFamily="2" charset="-52"/>
            </a:rPr>
            <a:t>Модуль</a:t>
          </a:r>
        </a:p>
        <a:p>
          <a:r>
            <a:rPr lang="ru-RU" sz="1200" b="1" dirty="0">
              <a:latin typeface="Montserrat" panose="00000500000000000000" pitchFamily="2" charset="-52"/>
            </a:rPr>
            <a:t> «Организация предметно-эстетической среды»</a:t>
          </a:r>
        </a:p>
      </dgm:t>
    </dgm:pt>
    <dgm:pt modelId="{F38DB78B-4E6A-4DAE-9896-DA6C198E2C4C}" type="parTrans" cxnId="{1C23C988-2762-4CF8-B371-6304E7671E36}">
      <dgm:prSet/>
      <dgm:spPr/>
      <dgm:t>
        <a:bodyPr/>
        <a:lstStyle/>
        <a:p>
          <a:endParaRPr lang="ru-RU"/>
        </a:p>
      </dgm:t>
    </dgm:pt>
    <dgm:pt modelId="{F2BF3C3C-1A28-4319-9702-D4B7F409F8A2}" type="sibTrans" cxnId="{1C23C988-2762-4CF8-B371-6304E7671E36}">
      <dgm:prSet/>
      <dgm:spPr/>
      <dgm:t>
        <a:bodyPr/>
        <a:lstStyle/>
        <a:p>
          <a:endParaRPr lang="ru-RU"/>
        </a:p>
      </dgm:t>
    </dgm:pt>
    <dgm:pt modelId="{613F603A-4397-42A5-83CA-4C7F8260B96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Окружающая ребенка предметно-эстетическая среда детского лагеря</a:t>
          </a:r>
        </a:p>
      </dgm:t>
    </dgm:pt>
    <dgm:pt modelId="{5922B884-512D-4A30-A09F-9B8C425EC4B5}" type="parTrans" cxnId="{498CC1FC-6D34-4643-9E7A-5F64CF2A0F32}">
      <dgm:prSet/>
      <dgm:spPr/>
      <dgm:t>
        <a:bodyPr/>
        <a:lstStyle/>
        <a:p>
          <a:endParaRPr lang="ru-RU"/>
        </a:p>
      </dgm:t>
    </dgm:pt>
    <dgm:pt modelId="{6E182BD2-704D-46AE-9B81-6319148C0A35}" type="sibTrans" cxnId="{498CC1FC-6D34-4643-9E7A-5F64CF2A0F32}">
      <dgm:prSet/>
      <dgm:spPr/>
      <dgm:t>
        <a:bodyPr/>
        <a:lstStyle/>
        <a:p>
          <a:endParaRPr lang="ru-RU"/>
        </a:p>
      </dgm:t>
    </dgm:pt>
    <dgm:pt modelId="{0205645B-EBCC-4F9D-B625-2C3EA40683A9}">
      <dgm:prSet phldrT="[Текст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Модуль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 «Профилактика и безопасность»</a:t>
          </a:r>
        </a:p>
      </dgm:t>
    </dgm:pt>
    <dgm:pt modelId="{578994C3-3743-4701-B6CB-E362C8D229EA}" type="parTrans" cxnId="{337E0B89-DA58-4281-A277-A70242773714}">
      <dgm:prSet/>
      <dgm:spPr/>
      <dgm:t>
        <a:bodyPr/>
        <a:lstStyle/>
        <a:p>
          <a:endParaRPr lang="ru-RU"/>
        </a:p>
      </dgm:t>
    </dgm:pt>
    <dgm:pt modelId="{00983274-989A-4FF7-B929-80ABC13640B2}" type="sibTrans" cxnId="{337E0B89-DA58-4281-A277-A70242773714}">
      <dgm:prSet/>
      <dgm:spPr/>
      <dgm:t>
        <a:bodyPr/>
        <a:lstStyle/>
        <a:p>
          <a:endParaRPr lang="ru-RU"/>
        </a:p>
      </dgm:t>
    </dgm:pt>
    <dgm:pt modelId="{48F8F669-76E5-4225-AADA-5355D2B43281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Профилактика и безопасность – профилактика девиантного поведения, конфликтов, создание условий для успешного формирования и развития личностных ресурсов, способствующих преодолению различных трудных жизненных ситуаций и влияющих на повышение устойчивости к неблагоприятным факторам </a:t>
          </a:r>
        </a:p>
      </dgm:t>
    </dgm:pt>
    <dgm:pt modelId="{1E9E0904-4744-46D3-8DDB-D3F8CBB42C36}" type="parTrans" cxnId="{AF3E20D2-9231-47D6-A9B7-B33033F0AAFF}">
      <dgm:prSet/>
      <dgm:spPr/>
      <dgm:t>
        <a:bodyPr/>
        <a:lstStyle/>
        <a:p>
          <a:endParaRPr lang="ru-RU"/>
        </a:p>
      </dgm:t>
    </dgm:pt>
    <dgm:pt modelId="{4FE2ABD5-D708-4293-94DA-9ADBA8AD5065}" type="sibTrans" cxnId="{AF3E20D2-9231-47D6-A9B7-B33033F0AAFF}">
      <dgm:prSet/>
      <dgm:spPr/>
      <dgm:t>
        <a:bodyPr/>
        <a:lstStyle/>
        <a:p>
          <a:endParaRPr lang="ru-RU"/>
        </a:p>
      </dgm:t>
    </dgm:pt>
    <dgm:pt modelId="{419E7B5D-98A8-4097-9781-4F38BDF8DFE2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Главными субъектами успешной и качественной работы с детьми в детском лагере являются вожатые/воспитатели, а также они являются  важным участником системы детско-взрослой воспитывающей общности. От их компетентности, профессиональной готовности, увлеченности зависит, насколько дети смогут раскрыть свой потенциал, осознать себя частью  сообщества детского лагеря</a:t>
          </a:r>
        </a:p>
      </dgm:t>
    </dgm:pt>
    <dgm:pt modelId="{DAF76CD0-8C32-420D-86D3-7BF79C1EF32C}" type="parTrans" cxnId="{BE7A105D-1B79-4404-ABB9-31CB0627306A}">
      <dgm:prSet/>
      <dgm:spPr/>
      <dgm:t>
        <a:bodyPr/>
        <a:lstStyle/>
        <a:p>
          <a:endParaRPr lang="ru-RU"/>
        </a:p>
      </dgm:t>
    </dgm:pt>
    <dgm:pt modelId="{E155E06A-D4C1-4E31-9076-56B4A4C24F4B}" type="sibTrans" cxnId="{BE7A105D-1B79-4404-ABB9-31CB0627306A}">
      <dgm:prSet/>
      <dgm:spPr/>
      <dgm:t>
        <a:bodyPr/>
        <a:lstStyle/>
        <a:p>
          <a:endParaRPr lang="ru-RU"/>
        </a:p>
      </dgm:t>
    </dgm:pt>
    <dgm:pt modelId="{2BE2C6F2-D19D-41DD-9732-9D56C5E7945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Модуль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Montserrat" panose="00000500000000000000" pitchFamily="2" charset="-52"/>
            </a:rPr>
            <a:t> «Работа с вожатыми/воспитателями»</a:t>
          </a:r>
        </a:p>
      </dgm:t>
    </dgm:pt>
    <dgm:pt modelId="{D46F5DE0-3CA7-4C96-B030-D80E1EFC9AA3}" type="parTrans" cxnId="{106FDD9B-83A2-43FB-83D7-A922F79E4FA1}">
      <dgm:prSet/>
      <dgm:spPr/>
      <dgm:t>
        <a:bodyPr/>
        <a:lstStyle/>
        <a:p>
          <a:endParaRPr lang="ru-RU"/>
        </a:p>
      </dgm:t>
    </dgm:pt>
    <dgm:pt modelId="{150F7785-5202-453C-86A6-922D643160DE}" type="sibTrans" cxnId="{106FDD9B-83A2-43FB-83D7-A922F79E4FA1}">
      <dgm:prSet/>
      <dgm:spPr/>
      <dgm:t>
        <a:bodyPr/>
        <a:lstStyle/>
        <a:p>
          <a:endParaRPr lang="ru-RU"/>
        </a:p>
      </dgm:t>
    </dgm:pt>
    <dgm:pt modelId="{2E062B59-717A-450B-BB00-4E74BE227EA7}">
      <dgm:prSet custT="1"/>
      <dgm:spPr/>
      <dgm:t>
        <a:bodyPr/>
        <a:lstStyle/>
        <a:p>
          <a:r>
            <a:rPr lang="ru-RU" sz="1200" b="1" dirty="0">
              <a:latin typeface="Montserrat" panose="00000500000000000000" pitchFamily="2" charset="-52"/>
            </a:rPr>
            <a:t>Модуль </a:t>
          </a:r>
        </a:p>
        <a:p>
          <a:r>
            <a:rPr lang="ru-RU" sz="1200" b="1" dirty="0">
              <a:latin typeface="Montserrat" panose="00000500000000000000" pitchFamily="2" charset="-52"/>
            </a:rPr>
            <a:t>«Здоровый образ жизни»</a:t>
          </a:r>
        </a:p>
      </dgm:t>
    </dgm:pt>
    <dgm:pt modelId="{BF3B7B72-8143-4441-95F7-87950AE65679}" type="parTrans" cxnId="{0649EADB-319B-4038-B73F-33C8B32D4544}">
      <dgm:prSet/>
      <dgm:spPr/>
      <dgm:t>
        <a:bodyPr/>
        <a:lstStyle/>
        <a:p>
          <a:endParaRPr lang="ru-RU"/>
        </a:p>
      </dgm:t>
    </dgm:pt>
    <dgm:pt modelId="{7BEB0067-41DB-4011-B7C7-3678DE10D6A0}" type="sibTrans" cxnId="{0649EADB-319B-4038-B73F-33C8B32D4544}">
      <dgm:prSet/>
      <dgm:spPr/>
      <dgm:t>
        <a:bodyPr/>
        <a:lstStyle/>
        <a:p>
          <a:endParaRPr lang="ru-RU"/>
        </a:p>
      </dgm:t>
    </dgm:pt>
    <dgm:pt modelId="{C6E42412-8170-4158-BC06-7263C18D97F5}">
      <dgm:prSet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Модуль предполагает восстановление физического и психического здоровья в благоприятных природных и социокультурных условиях, освоение способов восстановления и укрепление здоровья, формирование ценностного отношения к собственному здоровью, способов его укрепления и т.п.</a:t>
          </a:r>
        </a:p>
      </dgm:t>
    </dgm:pt>
    <dgm:pt modelId="{125C0010-4F32-4A3B-A88E-46C219738940}" type="parTrans" cxnId="{00C039B4-A372-4298-9DD6-2F6DDCA502A1}">
      <dgm:prSet/>
      <dgm:spPr/>
      <dgm:t>
        <a:bodyPr/>
        <a:lstStyle/>
        <a:p>
          <a:endParaRPr lang="ru-RU"/>
        </a:p>
      </dgm:t>
    </dgm:pt>
    <dgm:pt modelId="{589DF915-95F0-4B43-90E4-E56A82F0CF87}" type="sibTrans" cxnId="{00C039B4-A372-4298-9DD6-2F6DDCA502A1}">
      <dgm:prSet/>
      <dgm:spPr/>
      <dgm:t>
        <a:bodyPr/>
        <a:lstStyle/>
        <a:p>
          <a:endParaRPr lang="ru-RU"/>
        </a:p>
      </dgm:t>
    </dgm:pt>
    <dgm:pt modelId="{AE4B8F8D-B18C-4DAE-8BD7-746CA2604DD4}">
      <dgm:prSet/>
      <dgm:spPr/>
      <dgm:t>
        <a:bodyPr/>
        <a:lstStyle/>
        <a:p>
          <a:pPr algn="ctr">
            <a:buNone/>
          </a:pPr>
          <a:r>
            <a:rPr lang="ru-RU" dirty="0">
              <a:latin typeface="Montserrat" panose="00000500000000000000" pitchFamily="2" charset="-52"/>
            </a:rPr>
            <a:t>обогащает его внутренний мир, способствует формированию у него чувства вкуса и стиля, создает атмосферу психологического комфорта, поднимает настроение, предупреждает стрессовые ситуации, способствует позитивному восприятию ребенком детского лагеря</a:t>
          </a:r>
        </a:p>
      </dgm:t>
    </dgm:pt>
    <dgm:pt modelId="{542A8382-E550-4222-A619-35D39DBBB2F8}" type="parTrans" cxnId="{2436B719-E01E-4EF0-99EC-8A5526C4707D}">
      <dgm:prSet/>
      <dgm:spPr/>
      <dgm:t>
        <a:bodyPr/>
        <a:lstStyle/>
        <a:p>
          <a:endParaRPr lang="ru-RU"/>
        </a:p>
      </dgm:t>
    </dgm:pt>
    <dgm:pt modelId="{B1DB289F-B13D-4FE0-8C07-54FA4A6A2418}" type="sibTrans" cxnId="{2436B719-E01E-4EF0-99EC-8A5526C4707D}">
      <dgm:prSet/>
      <dgm:spPr/>
      <dgm:t>
        <a:bodyPr/>
        <a:lstStyle/>
        <a:p>
          <a:endParaRPr lang="ru-RU"/>
        </a:p>
      </dgm:t>
    </dgm:pt>
    <dgm:pt modelId="{E39B23BE-76D2-4C60-8343-78CD91519EB1}" type="pres">
      <dgm:prSet presAssocID="{27694958-2C67-4C39-9590-A1C66402D2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C8867-724B-4AD4-AE0C-35CDA8B0304A}" type="pres">
      <dgm:prSet presAssocID="{B689882A-E82F-4FAA-920E-BD0B0C9A39DC}" presName="composite" presStyleCnt="0"/>
      <dgm:spPr/>
    </dgm:pt>
    <dgm:pt modelId="{C1AC6CBA-D5AD-45FC-A1FE-8786A53623A2}" type="pres">
      <dgm:prSet presAssocID="{B689882A-E82F-4FAA-920E-BD0B0C9A39DC}" presName="parTx" presStyleLbl="alignNode1" presStyleIdx="0" presStyleCnt="4" custScaleX="111703" custLinFactY="-53104" custLinFactNeighborX="-7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80816-4025-40D0-A117-E7A60DD8A486}" type="pres">
      <dgm:prSet presAssocID="{B689882A-E82F-4FAA-920E-BD0B0C9A39DC}" presName="desTx" presStyleLbl="alignAccFollowNode1" presStyleIdx="0" presStyleCnt="4" custScaleX="1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0EB1-E98B-4536-BEB6-585C58ECE3F8}" type="pres">
      <dgm:prSet presAssocID="{F2BF3C3C-1A28-4319-9702-D4B7F409F8A2}" presName="space" presStyleCnt="0"/>
      <dgm:spPr/>
    </dgm:pt>
    <dgm:pt modelId="{259689ED-6877-4AEC-8832-4A45443F01B7}" type="pres">
      <dgm:prSet presAssocID="{0205645B-EBCC-4F9D-B625-2C3EA40683A9}" presName="composite" presStyleCnt="0"/>
      <dgm:spPr/>
    </dgm:pt>
    <dgm:pt modelId="{A81F0EE9-CAA5-4797-8F4B-A95DADA2A823}" type="pres">
      <dgm:prSet presAssocID="{0205645B-EBCC-4F9D-B625-2C3EA40683A9}" presName="parTx" presStyleLbl="alignNode1" presStyleIdx="1" presStyleCnt="4" custScaleX="107018" custLinFactY="-53104" custLinFactNeighborX="-7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AF082-E291-4752-B994-9EB70F0009C3}" type="pres">
      <dgm:prSet presAssocID="{0205645B-EBCC-4F9D-B625-2C3EA40683A9}" presName="desTx" presStyleLbl="alignAccFollowNode1" presStyleIdx="1" presStyleCnt="4" custScaleX="10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1CD2-CF2F-43C6-9836-46BD6704CDA7}" type="pres">
      <dgm:prSet presAssocID="{00983274-989A-4FF7-B929-80ABC13640B2}" presName="space" presStyleCnt="0"/>
      <dgm:spPr/>
    </dgm:pt>
    <dgm:pt modelId="{DFD75290-1536-472C-895F-13C376A5D9B4}" type="pres">
      <dgm:prSet presAssocID="{2BE2C6F2-D19D-41DD-9732-9D56C5E79454}" presName="composite" presStyleCnt="0"/>
      <dgm:spPr/>
    </dgm:pt>
    <dgm:pt modelId="{DAD2614D-D31E-4385-A143-BB0CB9EF421A}" type="pres">
      <dgm:prSet presAssocID="{2BE2C6F2-D19D-41DD-9732-9D56C5E79454}" presName="parTx" presStyleLbl="alignNode1" presStyleIdx="2" presStyleCnt="4" custScaleX="120751" custLinFactY="-53104" custLinFactNeighborX="-7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E4605-AF77-4A6A-8269-BED28B0B3F60}" type="pres">
      <dgm:prSet presAssocID="{2BE2C6F2-D19D-41DD-9732-9D56C5E79454}" presName="desTx" presStyleLbl="alignAccFollowNode1" presStyleIdx="2" presStyleCnt="4" custScaleX="119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BB0DC-BEF9-420D-9F1A-7FBE914B6073}" type="pres">
      <dgm:prSet presAssocID="{150F7785-5202-453C-86A6-922D643160DE}" presName="space" presStyleCnt="0"/>
      <dgm:spPr/>
    </dgm:pt>
    <dgm:pt modelId="{1E0AE0E2-D00D-437F-AB87-5870B948C9DD}" type="pres">
      <dgm:prSet presAssocID="{2E062B59-717A-450B-BB00-4E74BE227EA7}" presName="composite" presStyleCnt="0"/>
      <dgm:spPr/>
    </dgm:pt>
    <dgm:pt modelId="{29730470-0251-4400-898B-DE51E41AB89E}" type="pres">
      <dgm:prSet presAssocID="{2E062B59-717A-450B-BB00-4E74BE227EA7}" presName="parTx" presStyleLbl="alignNode1" presStyleIdx="3" presStyleCnt="4" custScaleX="111322" custLinFactY="-53104" custLinFactNeighborX="-7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79879-EAA4-4F2D-8C0B-7EC8E8B43140}" type="pres">
      <dgm:prSet presAssocID="{2E062B59-717A-450B-BB00-4E74BE227EA7}" presName="desTx" presStyleLbl="alignAccFollowNode1" presStyleIdx="3" presStyleCnt="4" custScaleX="112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6B719-E01E-4EF0-99EC-8A5526C4707D}" srcId="{B689882A-E82F-4FAA-920E-BD0B0C9A39DC}" destId="{AE4B8F8D-B18C-4DAE-8BD7-746CA2604DD4}" srcOrd="1" destOrd="0" parTransId="{542A8382-E550-4222-A619-35D39DBBB2F8}" sibTransId="{B1DB289F-B13D-4FE0-8C07-54FA4A6A2418}"/>
    <dgm:cxn modelId="{ACBB4FBA-CE26-41C8-8F92-C4694B6AFBD9}" type="presOf" srcId="{2E062B59-717A-450B-BB00-4E74BE227EA7}" destId="{29730470-0251-4400-898B-DE51E41AB89E}" srcOrd="0" destOrd="0" presId="urn:microsoft.com/office/officeart/2005/8/layout/hList1"/>
    <dgm:cxn modelId="{55623D51-E84A-452C-B078-0A19F10A3210}" type="presOf" srcId="{48F8F669-76E5-4225-AADA-5355D2B43281}" destId="{142AF082-E291-4752-B994-9EB70F0009C3}" srcOrd="0" destOrd="0" presId="urn:microsoft.com/office/officeart/2005/8/layout/hList1"/>
    <dgm:cxn modelId="{498CC1FC-6D34-4643-9E7A-5F64CF2A0F32}" srcId="{B689882A-E82F-4FAA-920E-BD0B0C9A39DC}" destId="{613F603A-4397-42A5-83CA-4C7F8260B962}" srcOrd="0" destOrd="0" parTransId="{5922B884-512D-4A30-A09F-9B8C425EC4B5}" sibTransId="{6E182BD2-704D-46AE-9B81-6319148C0A35}"/>
    <dgm:cxn modelId="{7DADC4BF-2705-440E-9425-4FB46690BDD9}" type="presOf" srcId="{27694958-2C67-4C39-9590-A1C66402D2FB}" destId="{E39B23BE-76D2-4C60-8343-78CD91519EB1}" srcOrd="0" destOrd="0" presId="urn:microsoft.com/office/officeart/2005/8/layout/hList1"/>
    <dgm:cxn modelId="{ED4C63AD-EC48-4C7A-80B7-56435AD6CB1C}" type="presOf" srcId="{613F603A-4397-42A5-83CA-4C7F8260B962}" destId="{8B480816-4025-40D0-A117-E7A60DD8A486}" srcOrd="0" destOrd="0" presId="urn:microsoft.com/office/officeart/2005/8/layout/hList1"/>
    <dgm:cxn modelId="{337E0B89-DA58-4281-A277-A70242773714}" srcId="{27694958-2C67-4C39-9590-A1C66402D2FB}" destId="{0205645B-EBCC-4F9D-B625-2C3EA40683A9}" srcOrd="1" destOrd="0" parTransId="{578994C3-3743-4701-B6CB-E362C8D229EA}" sibTransId="{00983274-989A-4FF7-B929-80ABC13640B2}"/>
    <dgm:cxn modelId="{65D393DB-81C8-4383-9A44-ADE9CBA08DBD}" type="presOf" srcId="{C6E42412-8170-4158-BC06-7263C18D97F5}" destId="{94E79879-EAA4-4F2D-8C0B-7EC8E8B43140}" srcOrd="0" destOrd="0" presId="urn:microsoft.com/office/officeart/2005/8/layout/hList1"/>
    <dgm:cxn modelId="{97C144D4-35CB-495D-BA9B-3C0A696F2915}" type="presOf" srcId="{B689882A-E82F-4FAA-920E-BD0B0C9A39DC}" destId="{C1AC6CBA-D5AD-45FC-A1FE-8786A53623A2}" srcOrd="0" destOrd="0" presId="urn:microsoft.com/office/officeart/2005/8/layout/hList1"/>
    <dgm:cxn modelId="{AF3E20D2-9231-47D6-A9B7-B33033F0AAFF}" srcId="{0205645B-EBCC-4F9D-B625-2C3EA40683A9}" destId="{48F8F669-76E5-4225-AADA-5355D2B43281}" srcOrd="0" destOrd="0" parTransId="{1E9E0904-4744-46D3-8DDB-D3F8CBB42C36}" sibTransId="{4FE2ABD5-D708-4293-94DA-9ADBA8AD5065}"/>
    <dgm:cxn modelId="{970F238C-1B5F-4F10-991E-242ECA331692}" type="presOf" srcId="{419E7B5D-98A8-4097-9781-4F38BDF8DFE2}" destId="{A56E4605-AF77-4A6A-8269-BED28B0B3F60}" srcOrd="0" destOrd="0" presId="urn:microsoft.com/office/officeart/2005/8/layout/hList1"/>
    <dgm:cxn modelId="{BF1D8D73-AA2B-4C39-B936-62291656B4EE}" type="presOf" srcId="{AE4B8F8D-B18C-4DAE-8BD7-746CA2604DD4}" destId="{8B480816-4025-40D0-A117-E7A60DD8A486}" srcOrd="0" destOrd="1" presId="urn:microsoft.com/office/officeart/2005/8/layout/hList1"/>
    <dgm:cxn modelId="{21AD71AA-7362-46C1-8708-BF730C8B2340}" type="presOf" srcId="{2BE2C6F2-D19D-41DD-9732-9D56C5E79454}" destId="{DAD2614D-D31E-4385-A143-BB0CB9EF421A}" srcOrd="0" destOrd="0" presId="urn:microsoft.com/office/officeart/2005/8/layout/hList1"/>
    <dgm:cxn modelId="{00C039B4-A372-4298-9DD6-2F6DDCA502A1}" srcId="{2E062B59-717A-450B-BB00-4E74BE227EA7}" destId="{C6E42412-8170-4158-BC06-7263C18D97F5}" srcOrd="0" destOrd="0" parTransId="{125C0010-4F32-4A3B-A88E-46C219738940}" sibTransId="{589DF915-95F0-4B43-90E4-E56A82F0CF87}"/>
    <dgm:cxn modelId="{A961CD7F-CB05-4828-AF3B-16ED482CD7FB}" type="presOf" srcId="{0205645B-EBCC-4F9D-B625-2C3EA40683A9}" destId="{A81F0EE9-CAA5-4797-8F4B-A95DADA2A823}" srcOrd="0" destOrd="0" presId="urn:microsoft.com/office/officeart/2005/8/layout/hList1"/>
    <dgm:cxn modelId="{1C23C988-2762-4CF8-B371-6304E7671E36}" srcId="{27694958-2C67-4C39-9590-A1C66402D2FB}" destId="{B689882A-E82F-4FAA-920E-BD0B0C9A39DC}" srcOrd="0" destOrd="0" parTransId="{F38DB78B-4E6A-4DAE-9896-DA6C198E2C4C}" sibTransId="{F2BF3C3C-1A28-4319-9702-D4B7F409F8A2}"/>
    <dgm:cxn modelId="{106FDD9B-83A2-43FB-83D7-A922F79E4FA1}" srcId="{27694958-2C67-4C39-9590-A1C66402D2FB}" destId="{2BE2C6F2-D19D-41DD-9732-9D56C5E79454}" srcOrd="2" destOrd="0" parTransId="{D46F5DE0-3CA7-4C96-B030-D80E1EFC9AA3}" sibTransId="{150F7785-5202-453C-86A6-922D643160DE}"/>
    <dgm:cxn modelId="{0649EADB-319B-4038-B73F-33C8B32D4544}" srcId="{27694958-2C67-4C39-9590-A1C66402D2FB}" destId="{2E062B59-717A-450B-BB00-4E74BE227EA7}" srcOrd="3" destOrd="0" parTransId="{BF3B7B72-8143-4441-95F7-87950AE65679}" sibTransId="{7BEB0067-41DB-4011-B7C7-3678DE10D6A0}"/>
    <dgm:cxn modelId="{BE7A105D-1B79-4404-ABB9-31CB0627306A}" srcId="{2BE2C6F2-D19D-41DD-9732-9D56C5E79454}" destId="{419E7B5D-98A8-4097-9781-4F38BDF8DFE2}" srcOrd="0" destOrd="0" parTransId="{DAF76CD0-8C32-420D-86D3-7BF79C1EF32C}" sibTransId="{E155E06A-D4C1-4E31-9076-56B4A4C24F4B}"/>
    <dgm:cxn modelId="{D40975F9-6FF9-4529-9F20-9CBBD1EE7F07}" type="presParOf" srcId="{E39B23BE-76D2-4C60-8343-78CD91519EB1}" destId="{C6FC8867-724B-4AD4-AE0C-35CDA8B0304A}" srcOrd="0" destOrd="0" presId="urn:microsoft.com/office/officeart/2005/8/layout/hList1"/>
    <dgm:cxn modelId="{93133A11-3F89-4FBD-9489-164470D63F9D}" type="presParOf" srcId="{C6FC8867-724B-4AD4-AE0C-35CDA8B0304A}" destId="{C1AC6CBA-D5AD-45FC-A1FE-8786A53623A2}" srcOrd="0" destOrd="0" presId="urn:microsoft.com/office/officeart/2005/8/layout/hList1"/>
    <dgm:cxn modelId="{5F440C64-01C4-43C9-9480-4E04220E3906}" type="presParOf" srcId="{C6FC8867-724B-4AD4-AE0C-35CDA8B0304A}" destId="{8B480816-4025-40D0-A117-E7A60DD8A486}" srcOrd="1" destOrd="0" presId="urn:microsoft.com/office/officeart/2005/8/layout/hList1"/>
    <dgm:cxn modelId="{E668C1DA-8F76-4F1F-8912-78D1E935AFCF}" type="presParOf" srcId="{E39B23BE-76D2-4C60-8343-78CD91519EB1}" destId="{3C1F0EB1-E98B-4536-BEB6-585C58ECE3F8}" srcOrd="1" destOrd="0" presId="urn:microsoft.com/office/officeart/2005/8/layout/hList1"/>
    <dgm:cxn modelId="{38E7DB9E-00E1-45FA-88F4-1EAE95ED028E}" type="presParOf" srcId="{E39B23BE-76D2-4C60-8343-78CD91519EB1}" destId="{259689ED-6877-4AEC-8832-4A45443F01B7}" srcOrd="2" destOrd="0" presId="urn:microsoft.com/office/officeart/2005/8/layout/hList1"/>
    <dgm:cxn modelId="{CE48D1DE-1246-4963-8E61-9DDA2A4D99D6}" type="presParOf" srcId="{259689ED-6877-4AEC-8832-4A45443F01B7}" destId="{A81F0EE9-CAA5-4797-8F4B-A95DADA2A823}" srcOrd="0" destOrd="0" presId="urn:microsoft.com/office/officeart/2005/8/layout/hList1"/>
    <dgm:cxn modelId="{E51A2BDF-F546-4C5A-A442-D734DB03A8E7}" type="presParOf" srcId="{259689ED-6877-4AEC-8832-4A45443F01B7}" destId="{142AF082-E291-4752-B994-9EB70F0009C3}" srcOrd="1" destOrd="0" presId="urn:microsoft.com/office/officeart/2005/8/layout/hList1"/>
    <dgm:cxn modelId="{5D9383EF-EBEA-4525-BBDA-42B46342AB30}" type="presParOf" srcId="{E39B23BE-76D2-4C60-8343-78CD91519EB1}" destId="{A7E31CD2-CF2F-43C6-9836-46BD6704CDA7}" srcOrd="3" destOrd="0" presId="urn:microsoft.com/office/officeart/2005/8/layout/hList1"/>
    <dgm:cxn modelId="{D5B27DB3-526B-44C6-B1C2-6C0B602DCDA1}" type="presParOf" srcId="{E39B23BE-76D2-4C60-8343-78CD91519EB1}" destId="{DFD75290-1536-472C-895F-13C376A5D9B4}" srcOrd="4" destOrd="0" presId="urn:microsoft.com/office/officeart/2005/8/layout/hList1"/>
    <dgm:cxn modelId="{31DF8FC7-41E5-456B-B9FF-214115C2BAF0}" type="presParOf" srcId="{DFD75290-1536-472C-895F-13C376A5D9B4}" destId="{DAD2614D-D31E-4385-A143-BB0CB9EF421A}" srcOrd="0" destOrd="0" presId="urn:microsoft.com/office/officeart/2005/8/layout/hList1"/>
    <dgm:cxn modelId="{C0BF3917-A0BF-4E96-A39D-6DF14FDAA374}" type="presParOf" srcId="{DFD75290-1536-472C-895F-13C376A5D9B4}" destId="{A56E4605-AF77-4A6A-8269-BED28B0B3F60}" srcOrd="1" destOrd="0" presId="urn:microsoft.com/office/officeart/2005/8/layout/hList1"/>
    <dgm:cxn modelId="{62B4C83E-D8BE-4201-AD96-0A9C137ADBA8}" type="presParOf" srcId="{E39B23BE-76D2-4C60-8343-78CD91519EB1}" destId="{F52BB0DC-BEF9-420D-9F1A-7FBE914B6073}" srcOrd="5" destOrd="0" presId="urn:microsoft.com/office/officeart/2005/8/layout/hList1"/>
    <dgm:cxn modelId="{473F53A4-B774-4A51-8177-0EF688E40D89}" type="presParOf" srcId="{E39B23BE-76D2-4C60-8343-78CD91519EB1}" destId="{1E0AE0E2-D00D-437F-AB87-5870B948C9DD}" srcOrd="6" destOrd="0" presId="urn:microsoft.com/office/officeart/2005/8/layout/hList1"/>
    <dgm:cxn modelId="{C879EEB3-BAE8-49C8-B01E-F030BD561724}" type="presParOf" srcId="{1E0AE0E2-D00D-437F-AB87-5870B948C9DD}" destId="{29730470-0251-4400-898B-DE51E41AB89E}" srcOrd="0" destOrd="0" presId="urn:microsoft.com/office/officeart/2005/8/layout/hList1"/>
    <dgm:cxn modelId="{614B1744-E140-4084-8885-BFC521824326}" type="presParOf" srcId="{1E0AE0E2-D00D-437F-AB87-5870B948C9DD}" destId="{94E79879-EAA4-4F2D-8C0B-7EC8E8B431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C6CBA-D5AD-45FC-A1FE-8786A53623A2}">
      <dsp:nvSpPr>
        <dsp:cNvPr id="0" name=""/>
        <dsp:cNvSpPr/>
      </dsp:nvSpPr>
      <dsp:spPr>
        <a:xfrm>
          <a:off x="0" y="0"/>
          <a:ext cx="2533161" cy="7463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Montserrat" panose="00000500000000000000" pitchFamily="2" charset="-52"/>
            </a:rPr>
            <a:t>Модуль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Montserrat" panose="00000500000000000000" pitchFamily="2" charset="-52"/>
            </a:rPr>
            <a:t> «Будущее России. Ключевые мероприятия»</a:t>
          </a:r>
        </a:p>
      </dsp:txBody>
      <dsp:txXfrm>
        <a:off x="0" y="0"/>
        <a:ext cx="2533161" cy="746361"/>
      </dsp:txXfrm>
    </dsp:sp>
    <dsp:sp modelId="{8B480816-4025-40D0-A117-E7A60DD8A486}">
      <dsp:nvSpPr>
        <dsp:cNvPr id="0" name=""/>
        <dsp:cNvSpPr/>
      </dsp:nvSpPr>
      <dsp:spPr>
        <a:xfrm>
          <a:off x="4212" y="863181"/>
          <a:ext cx="2533161" cy="44386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Направлен на формирование сопричастности к истории, Российской Федерации, ее этнокультурному разнообразию, национальной идентичности.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Montserrat" panose="00000500000000000000" pitchFamily="2" charset="-52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Отражает миссию: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Быть с Россией!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Быть Человеком!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Быть Вместе!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Быть в Движении!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Быть Первыми!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Montserrat" panose="00000500000000000000" pitchFamily="2" charset="-52"/>
          </a:endParaRPr>
        </a:p>
      </dsp:txBody>
      <dsp:txXfrm>
        <a:off x="4212" y="863181"/>
        <a:ext cx="2533161" cy="4438664"/>
      </dsp:txXfrm>
    </dsp:sp>
    <dsp:sp modelId="{A81F0EE9-CAA5-4797-8F4B-A95DADA2A823}">
      <dsp:nvSpPr>
        <dsp:cNvPr id="0" name=""/>
        <dsp:cNvSpPr/>
      </dsp:nvSpPr>
      <dsp:spPr>
        <a:xfrm>
          <a:off x="2923833" y="0"/>
          <a:ext cx="2533161" cy="7463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Модуль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600" b="1" kern="1200" dirty="0">
            <a:latin typeface="Montserrat" panose="00000500000000000000" pitchFamily="2" charset="-5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«Отрядная работа. КТД»</a:t>
          </a:r>
        </a:p>
      </dsp:txBody>
      <dsp:txXfrm>
        <a:off x="2923833" y="0"/>
        <a:ext cx="2533161" cy="746361"/>
      </dsp:txXfrm>
    </dsp:sp>
    <dsp:sp modelId="{142AF082-E291-4752-B994-9EB70F0009C3}">
      <dsp:nvSpPr>
        <dsp:cNvPr id="0" name=""/>
        <dsp:cNvSpPr/>
      </dsp:nvSpPr>
      <dsp:spPr>
        <a:xfrm>
          <a:off x="2892017" y="863181"/>
          <a:ext cx="2533161" cy="44386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Воспитатель/вожатый организует групповую и индивидуальную работу с детьми вверенного ему временного детского коллектива – отряда.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Montserrat" panose="00000500000000000000" pitchFamily="2" charset="-52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Временный детский коллектив или отряд – это группа детей, объединенных в целях организации их жизнедеятельности в условиях детского лагеря</a:t>
          </a:r>
        </a:p>
      </dsp:txBody>
      <dsp:txXfrm>
        <a:off x="2892017" y="863181"/>
        <a:ext cx="2533161" cy="4438664"/>
      </dsp:txXfrm>
    </dsp:sp>
    <dsp:sp modelId="{DAD2614D-D31E-4385-A143-BB0CB9EF421A}">
      <dsp:nvSpPr>
        <dsp:cNvPr id="0" name=""/>
        <dsp:cNvSpPr/>
      </dsp:nvSpPr>
      <dsp:spPr>
        <a:xfrm>
          <a:off x="5761531" y="0"/>
          <a:ext cx="2533161" cy="7463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Montserrat" panose="00000500000000000000" pitchFamily="2" charset="-52"/>
            </a:rPr>
            <a:t>Модуль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Montserrat" panose="00000500000000000000" pitchFamily="2" charset="-52"/>
            </a:rPr>
            <a:t>«Самоуправление»</a:t>
          </a:r>
        </a:p>
      </dsp:txBody>
      <dsp:txXfrm>
        <a:off x="5761531" y="0"/>
        <a:ext cx="2533161" cy="746361"/>
      </dsp:txXfrm>
    </dsp:sp>
    <dsp:sp modelId="{A56E4605-AF77-4A6A-8269-BED28B0B3F60}">
      <dsp:nvSpPr>
        <dsp:cNvPr id="0" name=""/>
        <dsp:cNvSpPr/>
      </dsp:nvSpPr>
      <dsp:spPr>
        <a:xfrm>
          <a:off x="5779821" y="863181"/>
          <a:ext cx="2533161" cy="443866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Реализация воспитательного потенциала системы детского самоуправления направлена на формирование детско-взрослой общности, основанной на партнерстве детей и взрослых по организации совместной деятельности, предполагает реализацию детской активности и направлена на развитие коммуникативной культуры детей, инициативности и ответственности, формирование навыков общения и сотрудничества, поддержку творческой самореализации детей</a:t>
          </a:r>
        </a:p>
      </dsp:txBody>
      <dsp:txXfrm>
        <a:off x="5779821" y="863181"/>
        <a:ext cx="2533161" cy="4438664"/>
      </dsp:txXfrm>
    </dsp:sp>
    <dsp:sp modelId="{C29A77E0-B7C3-49B4-AB42-CEBCD82B45CD}">
      <dsp:nvSpPr>
        <dsp:cNvPr id="0" name=""/>
        <dsp:cNvSpPr/>
      </dsp:nvSpPr>
      <dsp:spPr>
        <a:xfrm>
          <a:off x="8649336" y="0"/>
          <a:ext cx="2533161" cy="7463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Montserrat" panose="00000500000000000000" pitchFamily="2" charset="-52"/>
            </a:rPr>
            <a:t>Модуль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Montserrat" panose="00000500000000000000" pitchFamily="2" charset="-52"/>
            </a:rPr>
            <a:t>«Дополнительное образование»</a:t>
          </a:r>
        </a:p>
      </dsp:txBody>
      <dsp:txXfrm>
        <a:off x="8649336" y="0"/>
        <a:ext cx="2533161" cy="746361"/>
      </dsp:txXfrm>
    </dsp:sp>
    <dsp:sp modelId="{0331B92E-F9E8-46B1-9A69-2E4915B00319}">
      <dsp:nvSpPr>
        <dsp:cNvPr id="0" name=""/>
        <dsp:cNvSpPr/>
      </dsp:nvSpPr>
      <dsp:spPr>
        <a:xfrm>
          <a:off x="8667625" y="863181"/>
          <a:ext cx="2533161" cy="44386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Дополнительное образование детей в детском лагере является одним из основных видов деятельности и реализуется через: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Montserrat" panose="00000500000000000000" pitchFamily="2" charset="-52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- программы профильных (специализированных, тематических) смен;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- деятельность кружковых объединений, секций, клубов по интересам, студий, дополняющих программы смен в условиях детского лагеря </a:t>
          </a:r>
        </a:p>
      </dsp:txBody>
      <dsp:txXfrm>
        <a:off x="8667625" y="863181"/>
        <a:ext cx="2533161" cy="44386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20D57-3169-4CFF-887D-FA2812FDCFDD}">
      <dsp:nvSpPr>
        <dsp:cNvPr id="0" name=""/>
        <dsp:cNvSpPr/>
      </dsp:nvSpPr>
      <dsp:spPr>
        <a:xfrm>
          <a:off x="0" y="16134"/>
          <a:ext cx="3406642" cy="20439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Montserrat" panose="00000500000000000000" pitchFamily="2" charset="-52"/>
            </a:rPr>
            <a:t>Церемония подъема (спуска) Государственного флага  РФ и исполнение Государственного гимна РФ</a:t>
          </a:r>
        </a:p>
      </dsp:txBody>
      <dsp:txXfrm>
        <a:off x="0" y="16134"/>
        <a:ext cx="3406642" cy="2043985"/>
      </dsp:txXfrm>
    </dsp:sp>
    <dsp:sp modelId="{B036F3B6-EABF-4B64-83E1-68C3297EBD8C}">
      <dsp:nvSpPr>
        <dsp:cNvPr id="0" name=""/>
        <dsp:cNvSpPr/>
      </dsp:nvSpPr>
      <dsp:spPr>
        <a:xfrm>
          <a:off x="3747306" y="16134"/>
          <a:ext cx="3406642" cy="20439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Montserrat" panose="00000500000000000000" pitchFamily="2" charset="-52"/>
            </a:rPr>
            <a:t>Дни  единых действий</a:t>
          </a:r>
        </a:p>
      </dsp:txBody>
      <dsp:txXfrm>
        <a:off x="3747306" y="16134"/>
        <a:ext cx="3406642" cy="2043985"/>
      </dsp:txXfrm>
    </dsp:sp>
    <dsp:sp modelId="{A5217AE1-458E-4E96-8EB8-8D184E9CF377}">
      <dsp:nvSpPr>
        <dsp:cNvPr id="0" name=""/>
        <dsp:cNvSpPr/>
      </dsp:nvSpPr>
      <dsp:spPr>
        <a:xfrm>
          <a:off x="7494613" y="16134"/>
          <a:ext cx="3406642" cy="20439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Montserrat" panose="00000500000000000000" pitchFamily="2" charset="-52"/>
            </a:rPr>
            <a:t>Движение первых</a:t>
          </a:r>
        </a:p>
      </dsp:txBody>
      <dsp:txXfrm>
        <a:off x="7494613" y="16134"/>
        <a:ext cx="3406642" cy="2043985"/>
      </dsp:txXfrm>
    </dsp:sp>
    <dsp:sp modelId="{B4C536AB-300A-41A5-BA37-70986D632BDC}">
      <dsp:nvSpPr>
        <dsp:cNvPr id="0" name=""/>
        <dsp:cNvSpPr/>
      </dsp:nvSpPr>
      <dsp:spPr>
        <a:xfrm>
          <a:off x="1891947" y="2149435"/>
          <a:ext cx="3406642" cy="20439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Montserrat" panose="00000500000000000000" pitchFamily="2" charset="-52"/>
            </a:rPr>
            <a:t>Просветительский проект «Без срока давности»</a:t>
          </a:r>
        </a:p>
      </dsp:txBody>
      <dsp:txXfrm>
        <a:off x="1891947" y="2149435"/>
        <a:ext cx="3406642" cy="2043985"/>
      </dsp:txXfrm>
    </dsp:sp>
    <dsp:sp modelId="{942A8092-BA4F-4F71-9756-DBCC8D84BA23}">
      <dsp:nvSpPr>
        <dsp:cNvPr id="0" name=""/>
        <dsp:cNvSpPr/>
      </dsp:nvSpPr>
      <dsp:spPr>
        <a:xfrm>
          <a:off x="5639253" y="2149435"/>
          <a:ext cx="3406642" cy="20439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Montserrat" panose="00000500000000000000" pitchFamily="2" charset="-52"/>
            </a:rPr>
            <a:t>Содружество Орлят России</a:t>
          </a:r>
        </a:p>
      </dsp:txBody>
      <dsp:txXfrm>
        <a:off x="5639253" y="2149435"/>
        <a:ext cx="3406642" cy="2043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C6CBA-D5AD-45FC-A1FE-8786A53623A2}">
      <dsp:nvSpPr>
        <dsp:cNvPr id="0" name=""/>
        <dsp:cNvSpPr/>
      </dsp:nvSpPr>
      <dsp:spPr>
        <a:xfrm>
          <a:off x="0" y="0"/>
          <a:ext cx="2513906" cy="6361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Montserrat" panose="00000500000000000000" pitchFamily="2" charset="-52"/>
            </a:rPr>
            <a:t>Модуль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Montserrat" panose="00000500000000000000" pitchFamily="2" charset="-52"/>
            </a:rPr>
            <a:t> «Организация предметно-эстетической среды»</a:t>
          </a:r>
        </a:p>
      </dsp:txBody>
      <dsp:txXfrm>
        <a:off x="0" y="0"/>
        <a:ext cx="2513906" cy="636173"/>
      </dsp:txXfrm>
    </dsp:sp>
    <dsp:sp modelId="{8B480816-4025-40D0-A117-E7A60DD8A486}">
      <dsp:nvSpPr>
        <dsp:cNvPr id="0" name=""/>
        <dsp:cNvSpPr/>
      </dsp:nvSpPr>
      <dsp:spPr>
        <a:xfrm>
          <a:off x="6557" y="783348"/>
          <a:ext cx="2507740" cy="44881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Окружающая ребенка предметно-эстетическая среда детского лагеря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обогащает его внутренний мир, способствует формированию у него чувства вкуса и стиля, создает атмосферу психологического комфорта, поднимает настроение, предупреждает стрессовые ситуации, способствует позитивному восприятию ребенком детского лагеря</a:t>
          </a:r>
        </a:p>
      </dsp:txBody>
      <dsp:txXfrm>
        <a:off x="6557" y="783348"/>
        <a:ext cx="2507740" cy="4488143"/>
      </dsp:txXfrm>
    </dsp:sp>
    <dsp:sp modelId="{A81F0EE9-CAA5-4797-8F4B-A95DADA2A823}">
      <dsp:nvSpPr>
        <dsp:cNvPr id="0" name=""/>
        <dsp:cNvSpPr/>
      </dsp:nvSpPr>
      <dsp:spPr>
        <a:xfrm>
          <a:off x="2836753" y="0"/>
          <a:ext cx="2408469" cy="63617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Модуль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 «Профилактика и безопасность»</a:t>
          </a:r>
        </a:p>
      </dsp:txBody>
      <dsp:txXfrm>
        <a:off x="2836753" y="0"/>
        <a:ext cx="2408469" cy="636173"/>
      </dsp:txXfrm>
    </dsp:sp>
    <dsp:sp modelId="{142AF082-E291-4752-B994-9EB70F0009C3}">
      <dsp:nvSpPr>
        <dsp:cNvPr id="0" name=""/>
        <dsp:cNvSpPr/>
      </dsp:nvSpPr>
      <dsp:spPr>
        <a:xfrm>
          <a:off x="2832454" y="783348"/>
          <a:ext cx="2449699" cy="4488143"/>
        </a:xfrm>
        <a:prstGeom prst="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Профилактика и безопасность – профилактика девиантного поведения, конфликтов, создание условий для успешного формирования и развития личностных ресурсов, способствующих преодолению различных трудных жизненных ситуаций и влияющих на повышение устойчивости к неблагоприятным факторам </a:t>
          </a:r>
        </a:p>
      </dsp:txBody>
      <dsp:txXfrm>
        <a:off x="2832454" y="783348"/>
        <a:ext cx="2449699" cy="4488143"/>
      </dsp:txXfrm>
    </dsp:sp>
    <dsp:sp modelId="{DAD2614D-D31E-4385-A143-BB0CB9EF421A}">
      <dsp:nvSpPr>
        <dsp:cNvPr id="0" name=""/>
        <dsp:cNvSpPr/>
      </dsp:nvSpPr>
      <dsp:spPr>
        <a:xfrm>
          <a:off x="5580911" y="0"/>
          <a:ext cx="2717534" cy="636173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Модуль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>
              <a:latin typeface="Montserrat" panose="00000500000000000000" pitchFamily="2" charset="-52"/>
            </a:rPr>
            <a:t> «Работа с вожатыми/воспитателями»</a:t>
          </a:r>
        </a:p>
      </dsp:txBody>
      <dsp:txXfrm>
        <a:off x="5580911" y="0"/>
        <a:ext cx="2717534" cy="636173"/>
      </dsp:txXfrm>
    </dsp:sp>
    <dsp:sp modelId="{A56E4605-AF77-4A6A-8269-BED28B0B3F60}">
      <dsp:nvSpPr>
        <dsp:cNvPr id="0" name=""/>
        <dsp:cNvSpPr/>
      </dsp:nvSpPr>
      <dsp:spPr>
        <a:xfrm>
          <a:off x="5615884" y="783348"/>
          <a:ext cx="2680220" cy="4488143"/>
        </a:xfrm>
        <a:prstGeom prst="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Главными субъектами успешной и качественной работы с детьми в детском лагере являются вожатые/воспитатели, а также они являются  важным участником системы детско-взрослой воспитывающей общности. От их компетентности, профессиональной готовности, увлеченности зависит, насколько дети смогут раскрыть свой потенциал, осознать себя частью  сообщества детского лагеря</a:t>
          </a:r>
        </a:p>
      </dsp:txBody>
      <dsp:txXfrm>
        <a:off x="5615884" y="783348"/>
        <a:ext cx="2680220" cy="4488143"/>
      </dsp:txXfrm>
    </dsp:sp>
    <dsp:sp modelId="{29730470-0251-4400-898B-DE51E41AB89E}">
      <dsp:nvSpPr>
        <dsp:cNvPr id="0" name=""/>
        <dsp:cNvSpPr/>
      </dsp:nvSpPr>
      <dsp:spPr>
        <a:xfrm>
          <a:off x="8624198" y="0"/>
          <a:ext cx="2505332" cy="63617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Montserrat" panose="00000500000000000000" pitchFamily="2" charset="-52"/>
            </a:rPr>
            <a:t>Модуль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Montserrat" panose="00000500000000000000" pitchFamily="2" charset="-52"/>
            </a:rPr>
            <a:t>«Здоровый образ жизни»</a:t>
          </a:r>
        </a:p>
      </dsp:txBody>
      <dsp:txXfrm>
        <a:off x="8624198" y="0"/>
        <a:ext cx="2505332" cy="636173"/>
      </dsp:txXfrm>
    </dsp:sp>
    <dsp:sp modelId="{94E79879-EAA4-4F2D-8C0B-7EC8E8B43140}">
      <dsp:nvSpPr>
        <dsp:cNvPr id="0" name=""/>
        <dsp:cNvSpPr/>
      </dsp:nvSpPr>
      <dsp:spPr>
        <a:xfrm>
          <a:off x="8629835" y="783348"/>
          <a:ext cx="2526689" cy="4488143"/>
        </a:xfrm>
        <a:prstGeom prst="rect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Montserrat" panose="00000500000000000000" pitchFamily="2" charset="-52"/>
            </a:rPr>
            <a:t>Модуль предполагает восстановление физического и психического здоровья в благоприятных природных и социокультурных условиях, освоение способов восстановления и укрепление здоровья, формирование ценностного отношения к собственному здоровью, способов его укрепления и т.п.</a:t>
          </a:r>
        </a:p>
      </dsp:txBody>
      <dsp:txXfrm>
        <a:off x="8629835" y="783348"/>
        <a:ext cx="2526689" cy="448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9B04-B8E7-4B52-AF55-6650B2B7AA46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24B92-B02A-40C7-AE7A-217A59F51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75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7CD0E-6E39-C944-B7B3-9A23FD77316C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E62AE-EBF2-D34E-A31D-979B09B40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49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C74D9-B5B2-4E54-8B4E-D985FA979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99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3FDE3-93C6-8C32-32BC-BB8492B0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635781-409E-3A24-028A-E03CEF8B0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21EB65-0A05-8962-457B-7032ECCA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754AF6-1A0B-28BB-D4EF-AA1D171F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639DA-6E09-6357-717E-D37CC972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54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9FF77-9E37-4A95-804D-42E79A02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BA681F-CE74-879F-4750-8BB37502E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4BE544-B97A-7D8D-AE30-0188E7EB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22299D-D5FC-6065-28DB-75E53780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04169F-B7EA-2819-FF69-E83D5431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3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D9AA8C-C113-A5D9-F3D2-24977C474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4B98F1-4B34-2B01-161A-6491B8E07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DE23C-7713-36A0-F996-8EFA32B1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D7DBFA-ED15-2D84-085A-2CBFF5D8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013AF7-1506-B6C2-1256-3F99F8A1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08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5891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317314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CF908-F9A5-47CA-0F59-A28DF2EC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BA0D17-1710-CABE-DFEC-E0E4F49C3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E2ED4E-B34F-54D4-092B-639E8DD6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9B60D9-C44E-8DDF-4313-2415636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B539B5-6396-97F8-AF9E-01D250CD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35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C778A2-20E8-6937-A428-9FFFF8ED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D2714-BB5C-CEC2-FDAD-ED3AA110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49972A-DBEF-DB1A-944E-BE0C0A3E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E12929-3B10-C542-9ABC-77AD312D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B9E22E-7987-EE7F-45E3-B46BFAC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14776-79D5-3A17-91AD-E00E8EAF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F14A7-2669-FCE4-B34B-A8B4A3803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D711A9-9039-CBE4-7F16-4660E1260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A0EF32-9472-CD31-16D3-7969A65D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6EC001-9BA0-7815-BC41-40DC15C8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7BFD65-4452-BFBE-3BA3-C8E07CF1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67E460-080C-CF6C-908F-12ED363D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8923D0-3BFE-8741-6C10-5749973D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642E11-CBDB-DF9B-71FD-E03607994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695F27C-9700-DFA5-69C9-823E14187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278FA6F-FEEE-2962-9EC8-360A6F334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97C0878-8837-81DD-84B4-31C906C6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024A38-EAF6-81DB-0BB3-AABE2DD7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9DF0F6-E169-EA06-A9DB-728F9CDF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5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D187C-EF8C-E85C-E78A-5DCD0405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025022-A0FC-2831-F5C6-251A1907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BD74FF-D076-541D-9104-872BBBA0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F36F30C-D147-DD5C-C4FE-C727634B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13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B49FBB-69FB-3B8C-6EBE-8B53072A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496207-7141-99F9-6E1E-77A25FBC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C2AD82-68EB-9F61-5355-F1501581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87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3E097-D7A8-D14E-7388-719791E2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B3466F-2E00-E0E2-8C76-5AD29EFC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D907A3-DD09-DCA7-4915-44952524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FDC153-DB94-D3F8-3633-EEF284C3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99AC39-990A-31F8-E79C-970C7A8F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CFBA03-B449-E2F4-7630-8CDBDDF4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496EE1-3C28-2E41-6930-2924F81C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44A2D0-0084-B9F7-8B59-F50453C65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8FE38C-802F-711C-108C-9A663FE7D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0A53BC-A7C1-8EE3-958A-B33C825E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D219AD-3BE3-A6ED-DE2C-A101BB49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65523B-74CD-71C6-D227-6284A5B6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5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4F3CC-6481-A072-5CCC-301E3D7C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92FBB8-A703-A619-2C73-8508510F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FFAC42-2D78-75ED-10F8-8F6A7E78F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CC2-0E1B-FB4A-91A5-D5F3BE749D6F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EF99DD-3E0D-7FFE-FA0F-B610A2F8A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AB2A66-D539-BCFA-07EE-4FB8E5686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74A1-9A3E-F44D-8FA0-794A468B82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0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79779F51-A036-448D-9455-8225F2DB5ED6}"/>
              </a:ext>
            </a:extLst>
          </p:cNvPr>
          <p:cNvSpPr txBox="1">
            <a:spLocks/>
          </p:cNvSpPr>
          <p:nvPr/>
        </p:nvSpPr>
        <p:spPr>
          <a:xfrm>
            <a:off x="2475781" y="2297293"/>
            <a:ext cx="8772488" cy="2566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Montserrat" panose="020B0604020202020204" charset="-52"/>
              </a:rPr>
              <a:t>О реализации воспитательных направлений в </a:t>
            </a:r>
            <a:r>
              <a:rPr lang="ru-RU" sz="4000" b="1" dirty="0" smtClean="0">
                <a:solidFill>
                  <a:srgbClr val="002060"/>
                </a:solidFill>
                <a:latin typeface="Montserrat" panose="020B0604020202020204" charset="-52"/>
              </a:rPr>
              <a:t>летних оздоровительных лагерях</a:t>
            </a:r>
            <a:endParaRPr lang="ru-RU" sz="4000" b="1" dirty="0">
              <a:solidFill>
                <a:srgbClr val="002060"/>
              </a:solidFill>
              <a:latin typeface="Montserrat" panose="020B060402020202020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9C8A09-441E-419B-A5C1-ACB2F93F1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80811"/>
              </a:clrFrom>
              <a:clrTo>
                <a:srgbClr val="D80811">
                  <a:alpha val="0"/>
                </a:srgbClr>
              </a:clrTo>
            </a:clrChange>
          </a:blip>
          <a:srcRect l="64479" t="6022" b="50394"/>
          <a:stretch/>
        </p:blipFill>
        <p:spPr>
          <a:xfrm>
            <a:off x="9704633" y="5959"/>
            <a:ext cx="2351524" cy="1624083"/>
          </a:xfrm>
          <a:prstGeom prst="rect">
            <a:avLst/>
          </a:prstGeom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99" y="3425580"/>
            <a:ext cx="1992403" cy="2828571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4463"/>
            <a:ext cx="2227801" cy="221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676" y="4398647"/>
            <a:ext cx="3662397" cy="16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581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2B27FD-5D6F-C3D9-9239-2EE9DE036013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E63A3-D764-F19C-FC86-B247C68337E1}"/>
              </a:ext>
            </a:extLst>
          </p:cNvPr>
          <p:cNvSpPr txBox="1"/>
          <p:nvPr/>
        </p:nvSpPr>
        <p:spPr>
          <a:xfrm>
            <a:off x="439837" y="6150114"/>
            <a:ext cx="714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PRAGMATICA BOOK" panose="020B0503040502020204" pitchFamily="34" charset="0"/>
              </a:rPr>
              <a:t>Первые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7F07F7-508A-3BBC-9B7B-F871E9A83DBE}"/>
              </a:ext>
            </a:extLst>
          </p:cNvPr>
          <p:cNvSpPr txBox="1"/>
          <p:nvPr/>
        </p:nvSpPr>
        <p:spPr>
          <a:xfrm>
            <a:off x="2745129" y="6305969"/>
            <a:ext cx="714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ragmatica Extended ExtraBold" panose="020B0805040502020204" pitchFamily="34" charset="0"/>
              </a:rPr>
              <a:t>Российское движение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Pragmatica Extended ExtraBold" panose="020B0805040502020204" pitchFamily="34" charset="0"/>
              </a:rPr>
              <a:t>детей и молодежи «Движение первых»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458E36-CD78-5AC3-F473-2C796652D005}"/>
              </a:ext>
            </a:extLst>
          </p:cNvPr>
          <p:cNvCxnSpPr/>
          <p:nvPr/>
        </p:nvCxnSpPr>
        <p:spPr>
          <a:xfrm>
            <a:off x="2563446" y="6365631"/>
            <a:ext cx="0" cy="379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E5026E-C982-4226-855D-FC9A986A7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08" r="36435" b="3359"/>
          <a:stretch/>
        </p:blipFill>
        <p:spPr>
          <a:xfrm>
            <a:off x="0" y="1358188"/>
            <a:ext cx="7232904" cy="4686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50367F-87B2-4AEF-AC0E-72B734D2F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66" b="7323"/>
          <a:stretch/>
        </p:blipFill>
        <p:spPr>
          <a:xfrm>
            <a:off x="7414637" y="1426464"/>
            <a:ext cx="4198244" cy="4377154"/>
          </a:xfrm>
          <a:prstGeom prst="rect">
            <a:avLst/>
          </a:prstGeom>
        </p:spPr>
      </p:pic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CE1999B8-1B8E-4052-8E62-96B4EFECED6A}"/>
              </a:ext>
            </a:extLst>
          </p:cNvPr>
          <p:cNvSpPr txBox="1">
            <a:spLocks/>
          </p:cNvSpPr>
          <p:nvPr/>
        </p:nvSpPr>
        <p:spPr>
          <a:xfrm>
            <a:off x="0" y="11145"/>
            <a:ext cx="11950081" cy="1222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Montserrat" panose="020B0604020202020204" charset="-52"/>
              </a:rPr>
              <a:t>ПЕРВЫЕ. ЛОК 2025</a:t>
            </a:r>
          </a:p>
          <a:p>
            <a:r>
              <a:rPr lang="ru-RU" sz="3600" b="1" dirty="0">
                <a:solidFill>
                  <a:srgbClr val="002060"/>
                </a:solidFill>
                <a:latin typeface="Montserrat" panose="020B0604020202020204" charset="-52"/>
              </a:rPr>
              <a:t>МЕТОДИЧЕСКАЯ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xmlns="" val="356069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2B27FD-5D6F-C3D9-9239-2EE9DE036013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E63A3-D764-F19C-FC86-B247C68337E1}"/>
              </a:ext>
            </a:extLst>
          </p:cNvPr>
          <p:cNvSpPr txBox="1"/>
          <p:nvPr/>
        </p:nvSpPr>
        <p:spPr>
          <a:xfrm>
            <a:off x="439837" y="6150114"/>
            <a:ext cx="7141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PRAGMATICA BOOK" panose="020B0503040502020204" pitchFamily="34" charset="0"/>
              </a:rPr>
              <a:t>Первые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7F07F7-508A-3BBC-9B7B-F871E9A83DBE}"/>
              </a:ext>
            </a:extLst>
          </p:cNvPr>
          <p:cNvSpPr txBox="1"/>
          <p:nvPr/>
        </p:nvSpPr>
        <p:spPr>
          <a:xfrm>
            <a:off x="2745129" y="6305969"/>
            <a:ext cx="714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ragmatica Extended ExtraBold" panose="020B0805040502020204" pitchFamily="34" charset="0"/>
              </a:rPr>
              <a:t>Российское движение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Pragmatica Extended ExtraBold" panose="020B0805040502020204" pitchFamily="34" charset="0"/>
              </a:rPr>
              <a:t>детей и молодежи «Движение первых»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A458E36-CD78-5AC3-F473-2C796652D005}"/>
              </a:ext>
            </a:extLst>
          </p:cNvPr>
          <p:cNvCxnSpPr/>
          <p:nvPr/>
        </p:nvCxnSpPr>
        <p:spPr>
          <a:xfrm>
            <a:off x="2563446" y="6365631"/>
            <a:ext cx="0" cy="379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524E8F-3004-74BB-A096-99AA5DA2AF32}"/>
              </a:ext>
            </a:extLst>
          </p:cNvPr>
          <p:cNvSpPr txBox="1"/>
          <p:nvPr/>
        </p:nvSpPr>
        <p:spPr>
          <a:xfrm>
            <a:off x="197891" y="3685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-52"/>
              </a:rPr>
              <a:t>ЛЕТО</a:t>
            </a:r>
            <a:r>
              <a:rPr lang="en-US" sz="4000" b="1" dirty="0">
                <a:solidFill>
                  <a:srgbClr val="C00000"/>
                </a:solidFill>
                <a:latin typeface="Montserrat" panose="00000500000000000000" pitchFamily="2" charset="-52"/>
              </a:rPr>
              <a:t> 202</a:t>
            </a:r>
            <a:r>
              <a:rPr lang="ru-RU" sz="4000" b="1" dirty="0">
                <a:solidFill>
                  <a:srgbClr val="C00000"/>
                </a:solidFill>
                <a:latin typeface="Montserrat" panose="00000500000000000000" pitchFamily="2" charset="-52"/>
              </a:rPr>
              <a:t>5</a:t>
            </a:r>
          </a:p>
        </p:txBody>
      </p:sp>
      <p:pic>
        <p:nvPicPr>
          <p:cNvPr id="16" name="Picture 8" descr="https://sun9-49.userapi.com/impg/bVJstjYJNYSkCCHVU681AzMgpchUditacc4fCw/UlXLAH5tn1Y.jpg?size=2560x1707&amp;quality=95&amp;sign=4758bc74c177c7ef0891be35cc260415&amp;type=album">
            <a:extLst>
              <a:ext uri="{FF2B5EF4-FFF2-40B4-BE49-F238E27FC236}">
                <a16:creationId xmlns:a16="http://schemas.microsoft.com/office/drawing/2014/main" xmlns="" id="{41A90FE0-C224-4A78-8033-38638999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01" y="3400152"/>
            <a:ext cx="3425173" cy="2283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B773F6-9613-4410-A5D1-904544861309}"/>
              </a:ext>
            </a:extLst>
          </p:cNvPr>
          <p:cNvSpPr txBox="1"/>
          <p:nvPr/>
        </p:nvSpPr>
        <p:spPr>
          <a:xfrm>
            <a:off x="296301" y="725629"/>
            <a:ext cx="781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tserrat" panose="00000500000000000000" pitchFamily="2" charset="-52"/>
                <a:ea typeface="Segoe UI Emoji" panose="020B0502040204020203" pitchFamily="34" charset="0"/>
              </a:rPr>
              <a:t>1. Открытие ЛОК «Фестивалями Первых» в муниципальных образованиях – 1 июня;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93548C-61DC-472E-90E0-ACD48FFC5D25}"/>
              </a:ext>
            </a:extLst>
          </p:cNvPr>
          <p:cNvSpPr txBox="1"/>
          <p:nvPr/>
        </p:nvSpPr>
        <p:spPr>
          <a:xfrm>
            <a:off x="296302" y="1748832"/>
            <a:ext cx="781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tserrat" panose="00000500000000000000" pitchFamily="2" charset="-52"/>
                <a:ea typeface="Segoe UI Emoji" panose="020B0502040204020203" pitchFamily="34" charset="0"/>
              </a:rPr>
              <a:t>2. Внедрение методических рекомендаций и тематических Дней первых в программы всех лагерей;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2BF45E-D5DA-4B38-9F67-8CE4ED0548FB}"/>
              </a:ext>
            </a:extLst>
          </p:cNvPr>
          <p:cNvSpPr txBox="1"/>
          <p:nvPr/>
        </p:nvSpPr>
        <p:spPr>
          <a:xfrm>
            <a:off x="4010627" y="3178064"/>
            <a:ext cx="7463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tserrat" panose="00000500000000000000" pitchFamily="2" charset="-52"/>
                <a:ea typeface="Segoe UI Emoji" panose="020B0502040204020203" pitchFamily="34" charset="0"/>
              </a:rPr>
              <a:t>3. Профильные смены в стационарных загородных лагерях с конкурсным отбором;</a:t>
            </a:r>
          </a:p>
          <a:p>
            <a:endParaRPr lang="ru-RU" sz="2400" b="1" dirty="0">
              <a:solidFill>
                <a:srgbClr val="002060"/>
              </a:solidFill>
              <a:latin typeface="Montserrat" panose="00000500000000000000" pitchFamily="2" charset="-52"/>
              <a:ea typeface="Segoe UI Emoji" panose="020B0502040204020203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tserrat" panose="00000500000000000000" pitchFamily="2" charset="-52"/>
                <a:ea typeface="Segoe UI Emoji" panose="020B0502040204020203" pitchFamily="34" charset="0"/>
              </a:rPr>
              <a:t>4. Внедрение блоков и тематических Дней первых в каждую смену оздоровительной кампании 2025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0EC69591-CDCA-486C-AC13-89C219FC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4912" y="501370"/>
            <a:ext cx="3445181" cy="2316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54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2B27FD-5D6F-C3D9-9239-2EE9DE036013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xmlns="" id="{691F9C00-7CC7-8586-E8FB-0682B05FF139}"/>
              </a:ext>
            </a:extLst>
          </p:cNvPr>
          <p:cNvSpPr/>
          <p:nvPr/>
        </p:nvSpPr>
        <p:spPr>
          <a:xfrm>
            <a:off x="581712" y="5605532"/>
            <a:ext cx="10738351" cy="473548"/>
          </a:xfrm>
          <a:custGeom>
            <a:avLst/>
            <a:gdLst/>
            <a:ahLst/>
            <a:cxnLst/>
            <a:rect l="l" t="t" r="r" b="b"/>
            <a:pathLst>
              <a:path w="10857230" h="478789">
                <a:moveTo>
                  <a:pt x="10817733" y="0"/>
                </a:moveTo>
                <a:lnTo>
                  <a:pt x="39293" y="0"/>
                </a:lnTo>
                <a:lnTo>
                  <a:pt x="23997" y="3095"/>
                </a:lnTo>
                <a:lnTo>
                  <a:pt x="11507" y="11525"/>
                </a:lnTo>
                <a:lnTo>
                  <a:pt x="3087" y="24002"/>
                </a:lnTo>
                <a:lnTo>
                  <a:pt x="0" y="39243"/>
                </a:lnTo>
                <a:lnTo>
                  <a:pt x="0" y="439293"/>
                </a:lnTo>
                <a:lnTo>
                  <a:pt x="3087" y="454532"/>
                </a:lnTo>
                <a:lnTo>
                  <a:pt x="11507" y="467010"/>
                </a:lnTo>
                <a:lnTo>
                  <a:pt x="23997" y="475440"/>
                </a:lnTo>
                <a:lnTo>
                  <a:pt x="39293" y="478536"/>
                </a:lnTo>
                <a:lnTo>
                  <a:pt x="10817733" y="478536"/>
                </a:lnTo>
                <a:lnTo>
                  <a:pt x="10832973" y="475440"/>
                </a:lnTo>
                <a:lnTo>
                  <a:pt x="10845450" y="467010"/>
                </a:lnTo>
                <a:lnTo>
                  <a:pt x="10853880" y="454533"/>
                </a:lnTo>
                <a:lnTo>
                  <a:pt x="10856976" y="439293"/>
                </a:lnTo>
                <a:lnTo>
                  <a:pt x="10856976" y="39243"/>
                </a:lnTo>
                <a:lnTo>
                  <a:pt x="10853880" y="24002"/>
                </a:lnTo>
                <a:lnTo>
                  <a:pt x="10845450" y="11525"/>
                </a:lnTo>
                <a:lnTo>
                  <a:pt x="10832973" y="3095"/>
                </a:lnTo>
                <a:lnTo>
                  <a:pt x="10817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77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6DE1F49-1269-4CAA-938C-91A64A1DE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9"/>
          <a:stretch/>
        </p:blipFill>
        <p:spPr>
          <a:xfrm>
            <a:off x="0" y="1460676"/>
            <a:ext cx="9484552" cy="4273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675" y="117987"/>
            <a:ext cx="10623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tserrat" panose="020B0604020202020204" charset="-52"/>
              </a:rPr>
              <a:t>«БЕСШОВНОСТЬ» </a:t>
            </a:r>
            <a:br>
              <a:rPr lang="ru-RU" sz="3200" b="1" dirty="0">
                <a:solidFill>
                  <a:srgbClr val="002060"/>
                </a:solidFill>
                <a:latin typeface="Montserrat" panose="020B0604020202020204" charset="-52"/>
              </a:rPr>
            </a:br>
            <a:r>
              <a:rPr lang="ru-RU" sz="3200" b="1" dirty="0">
                <a:solidFill>
                  <a:srgbClr val="002060"/>
                </a:solidFill>
                <a:latin typeface="Montserrat" panose="020B0604020202020204" charset="-52"/>
              </a:rPr>
              <a:t>ВОСПИТАТЕЛЬНОЙ СИСТЕМЫ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02256" y="3725248"/>
            <a:ext cx="269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20B0604020202020204" charset="-52"/>
              </a:rPr>
              <a:t>Примерная программа воспитания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FB7DFC2-CBD3-4A0A-BF68-A8FD902F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841" y="1135899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68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4722ABD0-4603-434F-B884-98E52520B73C}"/>
              </a:ext>
            </a:extLst>
          </p:cNvPr>
          <p:cNvSpPr/>
          <p:nvPr/>
        </p:nvSpPr>
        <p:spPr>
          <a:xfrm>
            <a:off x="156000" y="1385403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A91CA74-EB91-4124-89FB-7717B06E2A6C}"/>
              </a:ext>
            </a:extLst>
          </p:cNvPr>
          <p:cNvSpPr/>
          <p:nvPr/>
        </p:nvSpPr>
        <p:spPr>
          <a:xfrm>
            <a:off x="4215076" y="1385403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F22B0AB6-277E-4ADA-AC26-C842F8F2256F}"/>
              </a:ext>
            </a:extLst>
          </p:cNvPr>
          <p:cNvSpPr/>
          <p:nvPr/>
        </p:nvSpPr>
        <p:spPr>
          <a:xfrm>
            <a:off x="8228947" y="1411736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F77F9AA-62AF-4865-9B21-8142C38CBEDF}"/>
              </a:ext>
            </a:extLst>
          </p:cNvPr>
          <p:cNvSpPr/>
          <p:nvPr/>
        </p:nvSpPr>
        <p:spPr>
          <a:xfrm>
            <a:off x="2925000" y="1802400"/>
            <a:ext cx="990000" cy="99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1CD48DF-1FDF-491D-B6AF-85722665ADDD}"/>
              </a:ext>
            </a:extLst>
          </p:cNvPr>
          <p:cNvSpPr/>
          <p:nvPr/>
        </p:nvSpPr>
        <p:spPr>
          <a:xfrm>
            <a:off x="6975000" y="1809000"/>
            <a:ext cx="990000" cy="99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78A753-178A-419F-B5EA-1FA6BCD1FBD8}"/>
              </a:ext>
            </a:extLst>
          </p:cNvPr>
          <p:cNvSpPr/>
          <p:nvPr/>
        </p:nvSpPr>
        <p:spPr>
          <a:xfrm>
            <a:off x="11046000" y="1809000"/>
            <a:ext cx="990000" cy="9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C0C781-5795-4344-A9D0-23C9DD28E968}"/>
              </a:ext>
            </a:extLst>
          </p:cNvPr>
          <p:cNvSpPr txBox="1"/>
          <p:nvPr/>
        </p:nvSpPr>
        <p:spPr>
          <a:xfrm>
            <a:off x="3041331" y="188448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1ABD67-A4A6-4F05-BEFC-3D604BB00EAB}"/>
              </a:ext>
            </a:extLst>
          </p:cNvPr>
          <p:cNvSpPr txBox="1"/>
          <p:nvPr/>
        </p:nvSpPr>
        <p:spPr>
          <a:xfrm>
            <a:off x="7080831" y="197058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5EAD86-0441-42C3-841F-7CB644A282C9}"/>
              </a:ext>
            </a:extLst>
          </p:cNvPr>
          <p:cNvSpPr txBox="1"/>
          <p:nvPr/>
        </p:nvSpPr>
        <p:spPr>
          <a:xfrm>
            <a:off x="11131957" y="196398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0</a:t>
            </a:r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166500" y="3490686"/>
            <a:ext cx="324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 panose="020B0604020202020204" charset="-52"/>
              </a:rPr>
              <a:t>Формирование у детей чувства патриотизма и готовности к защите интересов Отечества, осознание ими своей гражданской идентичности через чувства гордости за свою Родину и ответственности за будущее России, знание истории, и т.д.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4156430" y="3485283"/>
            <a:ext cx="34270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 panose="020B0604020202020204" charset="-52"/>
              </a:rPr>
              <a:t>Детский коллектив объединяет детей с разными интересами,</a:t>
            </a:r>
          </a:p>
          <a:p>
            <a:pPr algn="ctr"/>
            <a:r>
              <a:rPr lang="ru-RU" sz="1400" dirty="0">
                <a:latin typeface="Montserrat" panose="020B0604020202020204" charset="-52"/>
              </a:rPr>
              <a:t>потребностями и индивидуальными особенностями. </a:t>
            </a:r>
          </a:p>
          <a:p>
            <a:pPr algn="ctr"/>
            <a:r>
              <a:rPr lang="ru-RU" sz="1400" dirty="0">
                <a:latin typeface="Montserrat" panose="020B0604020202020204" charset="-52"/>
              </a:rPr>
              <a:t>Важно выстраивать работу и коллективные дела так, чтобы они были интересными и значимыми для каждого ребенка.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02702E-7844-42D4-9E92-2120B722CE75}"/>
              </a:ext>
            </a:extLst>
          </p:cNvPr>
          <p:cNvSpPr/>
          <p:nvPr/>
        </p:nvSpPr>
        <p:spPr>
          <a:xfrm>
            <a:off x="7985888" y="3537949"/>
            <a:ext cx="39559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ontserrat" panose="020B0604020202020204" charset="-52"/>
              </a:rPr>
              <a:t>Ребенка воспитывает все, что его окружает. Окружающая среда формирует его взгляды, убеждения, привычки. Важно создавать воспитательную среду, доступную, интересную для ребенка. Создание благоприятной и разнообразной воспитательной среды возможно через вовлечение детей в конкурсы, мероприятия и проекты детских общественных объединений, заинтересованных организаций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6" y="307536"/>
            <a:ext cx="11289240" cy="9035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tserrat" panose="020B0604020202020204" charset="-52"/>
              </a:rPr>
              <a:t>«Ключевые смыслы» системы воспитания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849" y="2118921"/>
            <a:ext cx="2398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ЛЮБЛЮ РОДИНУ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4434" y="1861952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МЫ 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ОДНА КОМАНДА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3279" y="1993353"/>
            <a:ext cx="290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РОССИЯ – СТРАНА</a:t>
            </a:r>
          </a:p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-52"/>
              </a:rPr>
              <a:t>ВОЗМОЖНОСТЕЙ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4C329C5-08A2-4613-BCE4-720D9788B8DD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58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Содержательный компонент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3200" b="1" dirty="0">
                <a:solidFill>
                  <a:srgbClr val="C00000"/>
                </a:solidFill>
                <a:latin typeface="Montserrat" panose="00000500000000000000" pitchFamily="2" charset="-52"/>
              </a:rPr>
              <a:t>ИНВАРИАНТНЫЕ МОДУЛИ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72859710"/>
              </p:ext>
            </p:extLst>
          </p:nvPr>
        </p:nvGraphicFramePr>
        <p:xfrm>
          <a:off x="516000" y="1311934"/>
          <a:ext cx="11205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EE878D-2B40-47F4-83B1-4B0916663C8F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86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996"/>
            <a:ext cx="11946000" cy="1141516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Модуль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«Будущее России.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Ключевые мероприятия»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59200746"/>
              </p:ext>
            </p:extLst>
          </p:nvPr>
        </p:nvGraphicFramePr>
        <p:xfrm>
          <a:off x="645372" y="1885033"/>
          <a:ext cx="10901256" cy="446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349FDF-F5CE-4A0E-BA4F-0CF036684CAE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4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2B27FD-5D6F-C3D9-9239-2EE9DE036013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xmlns="" id="{691F9C00-7CC7-8586-E8FB-0682B05FF139}"/>
              </a:ext>
            </a:extLst>
          </p:cNvPr>
          <p:cNvSpPr/>
          <p:nvPr/>
        </p:nvSpPr>
        <p:spPr>
          <a:xfrm>
            <a:off x="581712" y="5605532"/>
            <a:ext cx="10738351" cy="473548"/>
          </a:xfrm>
          <a:custGeom>
            <a:avLst/>
            <a:gdLst/>
            <a:ahLst/>
            <a:cxnLst/>
            <a:rect l="l" t="t" r="r" b="b"/>
            <a:pathLst>
              <a:path w="10857230" h="478789">
                <a:moveTo>
                  <a:pt x="10817733" y="0"/>
                </a:moveTo>
                <a:lnTo>
                  <a:pt x="39293" y="0"/>
                </a:lnTo>
                <a:lnTo>
                  <a:pt x="23997" y="3095"/>
                </a:lnTo>
                <a:lnTo>
                  <a:pt x="11507" y="11525"/>
                </a:lnTo>
                <a:lnTo>
                  <a:pt x="3087" y="24002"/>
                </a:lnTo>
                <a:lnTo>
                  <a:pt x="0" y="39243"/>
                </a:lnTo>
                <a:lnTo>
                  <a:pt x="0" y="439293"/>
                </a:lnTo>
                <a:lnTo>
                  <a:pt x="3087" y="454532"/>
                </a:lnTo>
                <a:lnTo>
                  <a:pt x="11507" y="467010"/>
                </a:lnTo>
                <a:lnTo>
                  <a:pt x="23997" y="475440"/>
                </a:lnTo>
                <a:lnTo>
                  <a:pt x="39293" y="478536"/>
                </a:lnTo>
                <a:lnTo>
                  <a:pt x="10817733" y="478536"/>
                </a:lnTo>
                <a:lnTo>
                  <a:pt x="10832973" y="475440"/>
                </a:lnTo>
                <a:lnTo>
                  <a:pt x="10845450" y="467010"/>
                </a:lnTo>
                <a:lnTo>
                  <a:pt x="10853880" y="454533"/>
                </a:lnTo>
                <a:lnTo>
                  <a:pt x="10856976" y="439293"/>
                </a:lnTo>
                <a:lnTo>
                  <a:pt x="10856976" y="39243"/>
                </a:lnTo>
                <a:lnTo>
                  <a:pt x="10853880" y="24002"/>
                </a:lnTo>
                <a:lnTo>
                  <a:pt x="10845450" y="11525"/>
                </a:lnTo>
                <a:lnTo>
                  <a:pt x="10832973" y="3095"/>
                </a:lnTo>
                <a:lnTo>
                  <a:pt x="10817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77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9732D214-0F84-49F4-A5E4-17C671765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8015043"/>
              </p:ext>
            </p:extLst>
          </p:nvPr>
        </p:nvGraphicFramePr>
        <p:xfrm>
          <a:off x="115617" y="204666"/>
          <a:ext cx="6440632" cy="55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148">
                  <a:extLst>
                    <a:ext uri="{9D8B030D-6E8A-4147-A177-3AD203B41FA5}">
                      <a16:colId xmlns:a16="http://schemas.microsoft.com/office/drawing/2014/main" xmlns="" val="1134424301"/>
                    </a:ext>
                  </a:extLst>
                </a:gridCol>
                <a:gridCol w="2386484">
                  <a:extLst>
                    <a:ext uri="{9D8B030D-6E8A-4147-A177-3AD203B41FA5}">
                      <a16:colId xmlns:a16="http://schemas.microsoft.com/office/drawing/2014/main" xmlns="" val="422360631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Акции в соответствии с федеральным календарным планом воспитательной работы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57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Международный день защиты детей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1 июня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92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русского языка </a:t>
                      </a:r>
                      <a:b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(юбилей А.С. Пушкина)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6 июня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46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России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12 июня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162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памяти и скорби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22 июня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412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молодежи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29 июня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351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семьи, любви и верности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8 июля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942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</a:t>
                      </a:r>
                      <a:r>
                        <a:rPr lang="ru-RU" dirty="0" err="1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БАМовца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8 июля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11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pc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физкультурника</a:t>
                      </a:r>
                      <a:endParaRPr lang="ru-RU" sz="1800" b="0" spc="25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14 августа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565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российского кино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27 августа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23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Государственного флага Российской Федерации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22 августа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54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День российского кино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ea typeface="Segoe UI Emoji" panose="020B0502040204020203" pitchFamily="34" charset="0"/>
                          <a:cs typeface="Segoe UI Semibold" panose="020B0702040204020203" pitchFamily="34" charset="0"/>
                        </a:rPr>
                        <a:t>27 августа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31537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62F34295-2792-4B67-BC50-A278E376F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18499"/>
              </p:ext>
            </p:extLst>
          </p:nvPr>
        </p:nvGraphicFramePr>
        <p:xfrm>
          <a:off x="6830569" y="1795850"/>
          <a:ext cx="524581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54">
                  <a:extLst>
                    <a:ext uri="{9D8B030D-6E8A-4147-A177-3AD203B41FA5}">
                      <a16:colId xmlns:a16="http://schemas.microsoft.com/office/drawing/2014/main" xmlns="" val="1136327444"/>
                    </a:ext>
                  </a:extLst>
                </a:gridCol>
                <a:gridCol w="1943762">
                  <a:extLst>
                    <a:ext uri="{9D8B030D-6E8A-4147-A177-3AD203B41FA5}">
                      <a16:colId xmlns:a16="http://schemas.microsoft.com/office/drawing/2014/main" xmlns="" val="24105286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Акции Движения Первых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913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День эколога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5 июня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01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Всемирный день бега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7 июня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851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День друзей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9 июня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15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Международный день дружбы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30 июля 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279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День помощи бездомным животным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Montserrat" panose="00000500000000000000" pitchFamily="2" charset="-52"/>
                          <a:cs typeface="Segoe UI Semibold" panose="020B0702040204020203" pitchFamily="34" charset="0"/>
                        </a:rPr>
                        <a:t>19 августа</a:t>
                      </a:r>
                      <a:endParaRPr lang="ru-RU" dirty="0">
                        <a:latin typeface="Montserrat" panose="00000500000000000000" pitchFamily="2" charset="-52"/>
                        <a:ea typeface="Segoe UI Emoji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19334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58333" y="517585"/>
            <a:ext cx="4088920" cy="80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Дни единых действий, дни Первых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61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78883568"/>
              </p:ext>
            </p:extLst>
          </p:nvPr>
        </p:nvGraphicFramePr>
        <p:xfrm>
          <a:off x="516000" y="1314793"/>
          <a:ext cx="11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6000" y="173277"/>
            <a:ext cx="11946000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Содержательный компонент</a:t>
            </a:r>
            <a:r>
              <a:rPr 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3300" b="1" dirty="0">
                <a:solidFill>
                  <a:srgbClr val="C00000"/>
                </a:solidFill>
                <a:latin typeface="Montserrat" panose="00000500000000000000" pitchFamily="2" charset="-52"/>
              </a:rPr>
              <a:t>ИНВАРИАНТНЫЕ МОДУЛИ</a:t>
            </a:r>
            <a:endParaRPr lang="ru-RU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9C6C76-E0F6-443F-8CC6-8A795E09BD52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41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46000" y="173277"/>
            <a:ext cx="11946000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Содержательный компонент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3300" b="1" dirty="0">
                <a:solidFill>
                  <a:srgbClr val="C00000"/>
                </a:solidFill>
                <a:latin typeface="Montserrat" panose="00000500000000000000" pitchFamily="2" charset="-52"/>
              </a:rPr>
              <a:t>ВАРИАТИВНЫЕ МОДУЛИ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E7E8382-01F5-41EB-911C-93EA60FB9579}"/>
              </a:ext>
            </a:extLst>
          </p:cNvPr>
          <p:cNvGrpSpPr/>
          <p:nvPr/>
        </p:nvGrpSpPr>
        <p:grpSpPr>
          <a:xfrm>
            <a:off x="281344" y="1492247"/>
            <a:ext cx="2862960" cy="895042"/>
            <a:chOff x="4195" y="244132"/>
            <a:chExt cx="2522988" cy="72403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E5B91CEB-110B-47C5-A73D-4907B764E3BE}"/>
                </a:ext>
              </a:extLst>
            </p:cNvPr>
            <p:cNvSpPr/>
            <p:nvPr/>
          </p:nvSpPr>
          <p:spPr>
            <a:xfrm>
              <a:off x="4195" y="244132"/>
              <a:ext cx="2522988" cy="724033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57BC80-4E88-4255-985A-F7894C00A450}"/>
                </a:ext>
              </a:extLst>
            </p:cNvPr>
            <p:cNvSpPr txBox="1"/>
            <p:nvPr/>
          </p:nvSpPr>
          <p:spPr>
            <a:xfrm>
              <a:off x="4195" y="244132"/>
              <a:ext cx="2522988" cy="724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Модуль 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«Работа с родителями»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64B83944-AD39-40E3-8749-F30EB78BCC91}"/>
              </a:ext>
            </a:extLst>
          </p:cNvPr>
          <p:cNvGrpSpPr/>
          <p:nvPr/>
        </p:nvGrpSpPr>
        <p:grpSpPr>
          <a:xfrm>
            <a:off x="281344" y="2350437"/>
            <a:ext cx="2862960" cy="1627203"/>
            <a:chOff x="0" y="1141888"/>
            <a:chExt cx="2522988" cy="4206369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66DBF11-AAD4-4DFC-9F4B-CFCE9B85ACF1}"/>
                </a:ext>
              </a:extLst>
            </p:cNvPr>
            <p:cNvSpPr/>
            <p:nvPr/>
          </p:nvSpPr>
          <p:spPr>
            <a:xfrm>
              <a:off x="0" y="1141888"/>
              <a:ext cx="2522988" cy="420636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DA04773-5F82-4A14-9BCD-50516E972879}"/>
                </a:ext>
              </a:extLst>
            </p:cNvPr>
            <p:cNvSpPr txBox="1"/>
            <p:nvPr/>
          </p:nvSpPr>
          <p:spPr>
            <a:xfrm>
              <a:off x="0" y="1141888"/>
              <a:ext cx="2522988" cy="3441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kern="1200" dirty="0">
                  <a:latin typeface="Montserrat" panose="00000500000000000000" pitchFamily="2" charset="-52"/>
                </a:rPr>
                <a:t>Работа с родителями или законными представителями осуществляется в рамках различных видов и форм деятельности на групповом и индивидуальном уровне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8209BFB-1A85-407C-B2BA-79698BC130D7}"/>
              </a:ext>
            </a:extLst>
          </p:cNvPr>
          <p:cNvGrpSpPr/>
          <p:nvPr/>
        </p:nvGrpSpPr>
        <p:grpSpPr>
          <a:xfrm>
            <a:off x="3253296" y="1492247"/>
            <a:ext cx="2466258" cy="895042"/>
            <a:chOff x="3487" y="483870"/>
            <a:chExt cx="3400312" cy="84168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EE5B032-38B2-4933-9B18-0D066DFD1C17}"/>
                </a:ext>
              </a:extLst>
            </p:cNvPr>
            <p:cNvSpPr/>
            <p:nvPr/>
          </p:nvSpPr>
          <p:spPr>
            <a:xfrm>
              <a:off x="3487" y="483870"/>
              <a:ext cx="3400312" cy="84168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3F89279-65DD-456F-8BAC-63E13B2E8AB5}"/>
                </a:ext>
              </a:extLst>
            </p:cNvPr>
            <p:cNvSpPr txBox="1"/>
            <p:nvPr/>
          </p:nvSpPr>
          <p:spPr>
            <a:xfrm>
              <a:off x="3487" y="483870"/>
              <a:ext cx="3400312" cy="84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b="1" kern="1200" dirty="0">
                  <a:latin typeface="Montserrat" panose="00000500000000000000" pitchFamily="2" charset="-52"/>
                </a:rPr>
                <a:t>Модуль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" b="1" kern="1200" dirty="0">
                  <a:latin typeface="Montserrat" panose="00000500000000000000" pitchFamily="2" charset="-52"/>
                </a:rPr>
                <a:t>«Экскурсии и походы»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2B9C733-3880-4883-9AE0-E0128EFE5BBC}"/>
              </a:ext>
            </a:extLst>
          </p:cNvPr>
          <p:cNvGrpSpPr/>
          <p:nvPr/>
        </p:nvGrpSpPr>
        <p:grpSpPr>
          <a:xfrm>
            <a:off x="3253295" y="2333927"/>
            <a:ext cx="2466259" cy="1643713"/>
            <a:chOff x="3487" y="1325550"/>
            <a:chExt cx="3400312" cy="360924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44ABDF2-EB69-4CD8-9653-C247C0DC489F}"/>
                </a:ext>
              </a:extLst>
            </p:cNvPr>
            <p:cNvSpPr/>
            <p:nvPr/>
          </p:nvSpPr>
          <p:spPr>
            <a:xfrm>
              <a:off x="3487" y="1325550"/>
              <a:ext cx="3400312" cy="3609246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B39B42D-3ECB-4BF3-BFA7-888564C2C5B3}"/>
                </a:ext>
              </a:extLst>
            </p:cNvPr>
            <p:cNvSpPr txBox="1"/>
            <p:nvPr/>
          </p:nvSpPr>
          <p:spPr>
            <a:xfrm>
              <a:off x="3487" y="1325550"/>
              <a:ext cx="3400312" cy="3609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ru-RU" sz="1400" kern="1200" dirty="0">
                <a:latin typeface="Montserrat" panose="00000500000000000000" pitchFamily="2" charset="-52"/>
              </a:endParaRP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kern="1200" dirty="0">
                  <a:latin typeface="Montserrat" panose="00000500000000000000" pitchFamily="2" charset="-52"/>
                </a:rPr>
                <a:t>Организация для детей экскурсий, походов и реализация их воспитательного потенциала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4DEBDF5-F5A2-42A6-AAA4-F2679F2F639F}"/>
              </a:ext>
            </a:extLst>
          </p:cNvPr>
          <p:cNvGrpSpPr/>
          <p:nvPr/>
        </p:nvGrpSpPr>
        <p:grpSpPr>
          <a:xfrm>
            <a:off x="5877352" y="1492247"/>
            <a:ext cx="3134709" cy="855055"/>
            <a:chOff x="54" y="307061"/>
            <a:chExt cx="5214902" cy="85174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C4545DB-AEAD-4445-9702-EB35EA048F48}"/>
                </a:ext>
              </a:extLst>
            </p:cNvPr>
            <p:cNvSpPr/>
            <p:nvPr/>
          </p:nvSpPr>
          <p:spPr>
            <a:xfrm>
              <a:off x="54" y="307061"/>
              <a:ext cx="5214902" cy="851744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D49A727-81E3-40D1-8B28-6C10657FC7A4}"/>
                </a:ext>
              </a:extLst>
            </p:cNvPr>
            <p:cNvSpPr txBox="1"/>
            <p:nvPr/>
          </p:nvSpPr>
          <p:spPr>
            <a:xfrm>
              <a:off x="54" y="307061"/>
              <a:ext cx="5214902" cy="851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latin typeface="Montserrat" panose="00000500000000000000" pitchFamily="2" charset="-52"/>
                </a:rPr>
                <a:t>Модуль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latin typeface="Montserrat" panose="00000500000000000000" pitchFamily="2" charset="-52"/>
                </a:rPr>
                <a:t> «Профориентация»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E8D5E75E-5472-4803-B0C8-340ECE7F647B}"/>
              </a:ext>
            </a:extLst>
          </p:cNvPr>
          <p:cNvGrpSpPr/>
          <p:nvPr/>
        </p:nvGrpSpPr>
        <p:grpSpPr>
          <a:xfrm>
            <a:off x="5719554" y="2347302"/>
            <a:ext cx="3292507" cy="1643713"/>
            <a:chOff x="-262459" y="1158805"/>
            <a:chExt cx="5477415" cy="395279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0D60C79-3A9D-4233-9212-B86AC0E9CC35}"/>
                </a:ext>
              </a:extLst>
            </p:cNvPr>
            <p:cNvSpPr/>
            <p:nvPr/>
          </p:nvSpPr>
          <p:spPr>
            <a:xfrm>
              <a:off x="54" y="1158805"/>
              <a:ext cx="5214902" cy="3952799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21ECFDA-0DF9-463E-B98D-85471A0DFEEB}"/>
                </a:ext>
              </a:extLst>
            </p:cNvPr>
            <p:cNvSpPr txBox="1"/>
            <p:nvPr/>
          </p:nvSpPr>
          <p:spPr>
            <a:xfrm>
              <a:off x="-262459" y="1158805"/>
              <a:ext cx="5477415" cy="3952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kern="1200" dirty="0">
                  <a:latin typeface="Montserrat" panose="00000500000000000000" pitchFamily="2" charset="-52"/>
                </a:rPr>
                <a:t>Задача совместной деятельности педагогических работников и детей – подготовить ребенка к осознанному выбору своей будущей профессиональной деятельности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B5101CDF-023D-4CC4-B2AD-C711650D646C}"/>
              </a:ext>
            </a:extLst>
          </p:cNvPr>
          <p:cNvGrpSpPr/>
          <p:nvPr/>
        </p:nvGrpSpPr>
        <p:grpSpPr>
          <a:xfrm>
            <a:off x="9177488" y="1492247"/>
            <a:ext cx="2733168" cy="868407"/>
            <a:chOff x="0" y="321993"/>
            <a:chExt cx="11160000" cy="1414799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79A79D61-2643-4B37-AB50-F0A0444627FF}"/>
                </a:ext>
              </a:extLst>
            </p:cNvPr>
            <p:cNvSpPr/>
            <p:nvPr/>
          </p:nvSpPr>
          <p:spPr>
            <a:xfrm>
              <a:off x="0" y="321993"/>
              <a:ext cx="11160000" cy="1414799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5620D4D-FC2B-4055-A73F-489EFEB6D3E5}"/>
                </a:ext>
              </a:extLst>
            </p:cNvPr>
            <p:cNvSpPr txBox="1"/>
            <p:nvPr/>
          </p:nvSpPr>
          <p:spPr>
            <a:xfrm>
              <a:off x="0" y="321993"/>
              <a:ext cx="11160000" cy="1414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808" tIns="138176" rIns="241808" bIns="138176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Модуль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«Детское </a:t>
              </a:r>
              <a:r>
                <a:rPr lang="ru-RU" sz="1400" b="1" kern="1200" dirty="0" err="1">
                  <a:latin typeface="Montserrat" panose="00000500000000000000" pitchFamily="2" charset="-52"/>
                </a:rPr>
                <a:t>медиапространство</a:t>
              </a:r>
              <a:r>
                <a:rPr lang="ru-RU" sz="1400" b="1" kern="1200" dirty="0">
                  <a:latin typeface="Montserrat" panose="00000500000000000000" pitchFamily="2" charset="-52"/>
                </a:rPr>
                <a:t>»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9DFC2FC5-197B-4682-A41A-5EF6A02A275C}"/>
              </a:ext>
            </a:extLst>
          </p:cNvPr>
          <p:cNvGrpSpPr/>
          <p:nvPr/>
        </p:nvGrpSpPr>
        <p:grpSpPr>
          <a:xfrm>
            <a:off x="8975034" y="2387288"/>
            <a:ext cx="3134709" cy="1590352"/>
            <a:chOff x="-819783" y="1736791"/>
            <a:chExt cx="12799562" cy="3359882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23699C89-B148-4BBA-BE9B-352D85CE3C24}"/>
                </a:ext>
              </a:extLst>
            </p:cNvPr>
            <p:cNvSpPr/>
            <p:nvPr/>
          </p:nvSpPr>
          <p:spPr>
            <a:xfrm>
              <a:off x="0" y="1736793"/>
              <a:ext cx="11160000" cy="3359880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6F594ED-4E41-44BD-8A9D-13C012AFB68C}"/>
                </a:ext>
              </a:extLst>
            </p:cNvPr>
            <p:cNvSpPr txBox="1"/>
            <p:nvPr/>
          </p:nvSpPr>
          <p:spPr>
            <a:xfrm>
              <a:off x="-819783" y="1736791"/>
              <a:ext cx="12799562" cy="3359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1356" tIns="181356" rIns="241808" bIns="272034" numCol="1" spcCol="1270" anchor="t" anchorCtr="0">
              <a:noAutofit/>
            </a:bodyPr>
            <a:lstStyle/>
            <a:p>
              <a:pPr marL="285750" lvl="1" indent="-28575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400" kern="1200" dirty="0">
                  <a:latin typeface="Montserrat" panose="00000500000000000000" pitchFamily="2" charset="-52"/>
                </a:rPr>
                <a:t>Развитие коммуникативной культуры, формирование навыков общения и сотрудничества, поддержка творческой самореализации детей 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6CE324E4-7C77-4EF6-926B-8F524953A0F3}"/>
              </a:ext>
            </a:extLst>
          </p:cNvPr>
          <p:cNvGrpSpPr/>
          <p:nvPr/>
        </p:nvGrpSpPr>
        <p:grpSpPr>
          <a:xfrm>
            <a:off x="930017" y="4135466"/>
            <a:ext cx="4519806" cy="700364"/>
            <a:chOff x="54" y="175077"/>
            <a:chExt cx="5214902" cy="996303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D1100DAF-92E8-4D70-B2D9-E1610D4F8184}"/>
                </a:ext>
              </a:extLst>
            </p:cNvPr>
            <p:cNvSpPr/>
            <p:nvPr/>
          </p:nvSpPr>
          <p:spPr>
            <a:xfrm>
              <a:off x="54" y="175077"/>
              <a:ext cx="5214902" cy="996303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B79C1FA-A17F-4D78-90B4-1F7ECB1FB460}"/>
                </a:ext>
              </a:extLst>
            </p:cNvPr>
            <p:cNvSpPr txBox="1"/>
            <p:nvPr/>
          </p:nvSpPr>
          <p:spPr>
            <a:xfrm>
              <a:off x="54" y="175077"/>
              <a:ext cx="5214902" cy="996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Модуль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Montserrat" panose="00000500000000000000" pitchFamily="2" charset="-52"/>
                </a:rPr>
                <a:t>«Цифровая среда воспитания»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3C1E872-D47B-40B8-9B1C-5097502904B7}"/>
              </a:ext>
            </a:extLst>
          </p:cNvPr>
          <p:cNvGrpSpPr/>
          <p:nvPr/>
        </p:nvGrpSpPr>
        <p:grpSpPr>
          <a:xfrm>
            <a:off x="930016" y="4856441"/>
            <a:ext cx="4519807" cy="1836024"/>
            <a:chOff x="54" y="1171381"/>
            <a:chExt cx="5214902" cy="4072207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F565BAE8-EA14-4AAC-B08D-96DCECFBBFD2}"/>
                </a:ext>
              </a:extLst>
            </p:cNvPr>
            <p:cNvSpPr/>
            <p:nvPr/>
          </p:nvSpPr>
          <p:spPr>
            <a:xfrm>
              <a:off x="54" y="1171381"/>
              <a:ext cx="5214902" cy="4072207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FDEE05B-46C4-4B2D-8D3A-37153347E846}"/>
                </a:ext>
              </a:extLst>
            </p:cNvPr>
            <p:cNvSpPr txBox="1"/>
            <p:nvPr/>
          </p:nvSpPr>
          <p:spPr>
            <a:xfrm>
              <a:off x="54" y="1171381"/>
              <a:ext cx="5214902" cy="4072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0" lvl="1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>
                  <a:latin typeface="Montserrat" panose="00000500000000000000" pitchFamily="2" charset="-52"/>
                </a:rPr>
                <a:t>Цифровая среда воспитания – совокупность условий для реализации воспитательной деятельности с применением дистанционных технологий, электронных информационных ресурсов, цифрового контента и технологических средств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8D70DF35-7D24-44FC-9170-1F634AC7F678}"/>
              </a:ext>
            </a:extLst>
          </p:cNvPr>
          <p:cNvGrpSpPr/>
          <p:nvPr/>
        </p:nvGrpSpPr>
        <p:grpSpPr>
          <a:xfrm>
            <a:off x="6532252" y="4135466"/>
            <a:ext cx="4863494" cy="697229"/>
            <a:chOff x="5945043" y="175077"/>
            <a:chExt cx="5214902" cy="996303"/>
          </a:xfrm>
          <a:solidFill>
            <a:srgbClr val="5B9BD5"/>
          </a:solidFill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3EFC252-7F1A-4EFE-9B41-D6EF65DFF104}"/>
                </a:ext>
              </a:extLst>
            </p:cNvPr>
            <p:cNvSpPr/>
            <p:nvPr/>
          </p:nvSpPr>
          <p:spPr>
            <a:xfrm>
              <a:off x="5945043" y="175077"/>
              <a:ext cx="5214902" cy="996303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-6758543"/>
                <a:satOff val="-17419"/>
                <a:lumOff val="-11765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215B6F3-3C80-4A9B-A73F-D179056A841B}"/>
                </a:ext>
              </a:extLst>
            </p:cNvPr>
            <p:cNvSpPr txBox="1"/>
            <p:nvPr/>
          </p:nvSpPr>
          <p:spPr>
            <a:xfrm>
              <a:off x="5945043" y="175077"/>
              <a:ext cx="5214902" cy="9963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latin typeface="Montserrat" panose="00000500000000000000" pitchFamily="2" charset="-52"/>
                </a:rPr>
                <a:t>Модуль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1200" dirty="0">
                  <a:latin typeface="Montserrat" panose="00000500000000000000" pitchFamily="2" charset="-52"/>
                </a:rPr>
                <a:t>«Социальное партнерство»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2E580931-9937-4105-99F1-0FEBB35A6D76}"/>
              </a:ext>
            </a:extLst>
          </p:cNvPr>
          <p:cNvGrpSpPr/>
          <p:nvPr/>
        </p:nvGrpSpPr>
        <p:grpSpPr>
          <a:xfrm>
            <a:off x="6532251" y="4861166"/>
            <a:ext cx="4863495" cy="1836024"/>
            <a:chOff x="5945043" y="1171381"/>
            <a:chExt cx="5214902" cy="4072207"/>
          </a:xfrm>
        </p:grpSpPr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16FC9A19-CF90-4FCD-9DA9-5C38CD8B222B}"/>
                </a:ext>
              </a:extLst>
            </p:cNvPr>
            <p:cNvSpPr/>
            <p:nvPr/>
          </p:nvSpPr>
          <p:spPr>
            <a:xfrm>
              <a:off x="5945043" y="1171381"/>
              <a:ext cx="5214902" cy="4072207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lnRef>
            <a:fillRef idx="1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6739762"/>
                <a:satOff val="-22832"/>
                <a:lumOff val="-292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3288FD1-4EBF-4359-B298-79C8D06BFBDF}"/>
                </a:ext>
              </a:extLst>
            </p:cNvPr>
            <p:cNvSpPr txBox="1"/>
            <p:nvPr/>
          </p:nvSpPr>
          <p:spPr>
            <a:xfrm>
              <a:off x="5945043" y="1171381"/>
              <a:ext cx="5214902" cy="4072207"/>
            </a:xfrm>
            <a:prstGeom prst="rect">
              <a:avLst/>
            </a:prstGeom>
            <a:solidFill>
              <a:srgbClr val="D6E1F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0" lvl="1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>
                  <a:latin typeface="Montserrat" panose="00000500000000000000" pitchFamily="2" charset="-52"/>
                </a:rPr>
                <a:t>Взаимодействие с другими образовательными организациями, организациями культуры и спорта, общественными объединениями, традиционными религиозными организациями народов России (православие, ислам, буддизм, иудаизм), разделяющими в своей деятельности цель и задачи воспитания, ценности и традиции уклада детского лагеря.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195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42B27FD-5D6F-C3D9-9239-2EE9DE036013}"/>
              </a:ext>
            </a:extLst>
          </p:cNvPr>
          <p:cNvSpPr/>
          <p:nvPr/>
        </p:nvSpPr>
        <p:spPr>
          <a:xfrm>
            <a:off x="0" y="6215605"/>
            <a:ext cx="12192000" cy="642395"/>
          </a:xfrm>
          <a:prstGeom prst="rect">
            <a:avLst/>
          </a:prstGeom>
          <a:solidFill>
            <a:srgbClr val="204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xmlns="" id="{CE1999B8-1B8E-4052-8E62-96B4EFECED6A}"/>
              </a:ext>
            </a:extLst>
          </p:cNvPr>
          <p:cNvSpPr txBox="1">
            <a:spLocks/>
          </p:cNvSpPr>
          <p:nvPr/>
        </p:nvSpPr>
        <p:spPr>
          <a:xfrm>
            <a:off x="147085" y="307536"/>
            <a:ext cx="11950081" cy="5992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Montserrat" panose="020B0604020202020204" charset="-52"/>
              </a:rPr>
              <a:t>МЕТОДИЧЕСКОЕ СОПРОВОЖДЕНИЕ ЛОК 2025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718E75D4-2FB6-4E9E-8B8D-F35DF432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1619" y="2586167"/>
            <a:ext cx="2404349" cy="8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F83752-AA34-40DC-A519-24CAAB8284CD}"/>
              </a:ext>
            </a:extLst>
          </p:cNvPr>
          <p:cNvSpPr txBox="1"/>
          <p:nvPr/>
        </p:nvSpPr>
        <p:spPr>
          <a:xfrm>
            <a:off x="338327" y="1038566"/>
            <a:ext cx="91109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Повышение квалификации:</a:t>
            </a:r>
          </a:p>
          <a:p>
            <a:endParaRPr lang="ru-RU" b="1" dirty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1800" dirty="0">
                <a:solidFill>
                  <a:srgbClr val="00000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Сопровождение детского отдыха: от вожатого до руководителя детского лагеря» </a:t>
            </a:r>
            <a:r>
              <a:rPr lang="ru-RU" sz="1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(</a:t>
            </a:r>
            <a:r>
              <a:rPr lang="ru-RU" sz="1800" i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36 часов, 250 человек. </a:t>
            </a:r>
            <a:r>
              <a:rPr lang="ru-RU" sz="1800" i="1" dirty="0" smtClean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05.03-12.03.2025г.);</a:t>
            </a:r>
            <a:endParaRPr lang="ru-RU" sz="1800" i="1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endParaRPr lang="ru-RU" dirty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«Управление деятельностью организаций отдыха детей и их оздоровления» </a:t>
            </a:r>
            <a:r>
              <a:rPr lang="ru-RU" sz="1800" i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(36 часов, 50 человек, </a:t>
            </a:r>
            <a:r>
              <a:rPr lang="ru-RU" sz="1800" i="1" dirty="0" smtClean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10.03-15.03.2025г.);</a:t>
            </a:r>
            <a:r>
              <a:rPr lang="ru-RU" dirty="0" smtClean="0"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</a:p>
          <a:p>
            <a:endParaRPr lang="ru-RU" dirty="0" smtClean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dirty="0" smtClean="0">
                <a:latin typeface="Montserrat" panose="00000500000000000000" pitchFamily="2" charset="-52"/>
                <a:ea typeface="Calibri" panose="020F0502020204030204" pitchFamily="34" charset="0"/>
              </a:rPr>
              <a:t>«</a:t>
            </a:r>
            <a:r>
              <a:rPr lang="ru-RU" dirty="0" smtClean="0">
                <a:latin typeface="Montserrat" panose="00000500000000000000" pitchFamily="2" charset="-52"/>
                <a:ea typeface="Calibri" panose="020F0502020204030204" pitchFamily="34" charset="0"/>
              </a:rPr>
              <a:t>Проектирование программ отдыха детей и их оздоровления» </a:t>
            </a:r>
            <a:r>
              <a:rPr lang="ru-RU" i="1" dirty="0" smtClean="0">
                <a:latin typeface="Montserrat" panose="00000500000000000000" pitchFamily="2" charset="-52"/>
                <a:ea typeface="Calibri" panose="020F0502020204030204" pitchFamily="34" charset="0"/>
              </a:rPr>
              <a:t>(56 часов, 250 человек, 18.03.-31.03.2025г.);</a:t>
            </a:r>
          </a:p>
          <a:p>
            <a:endParaRPr lang="ru-RU" dirty="0" smtClean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dirty="0" smtClean="0">
                <a:latin typeface="Montserrat" panose="00000500000000000000" pitchFamily="2" charset="-52"/>
                <a:ea typeface="Calibri" panose="020F0502020204030204" pitchFamily="34" charset="0"/>
              </a:rPr>
              <a:t>«Организационно-педагогическое сопровождение организации отдыха детей и их сопровождения» </a:t>
            </a:r>
            <a:r>
              <a:rPr lang="ru-RU" i="1" dirty="0" smtClean="0">
                <a:latin typeface="Montserrat" panose="00000500000000000000" pitchFamily="2" charset="-52"/>
                <a:ea typeface="Calibri" panose="020F0502020204030204" pitchFamily="34" charset="0"/>
              </a:rPr>
              <a:t>(56 часов, 250 человек, 18.03.-31.03.2025г</a:t>
            </a:r>
            <a:r>
              <a:rPr lang="ru-RU" i="1" dirty="0" smtClean="0">
                <a:latin typeface="Montserrat" panose="00000500000000000000" pitchFamily="2" charset="-52"/>
                <a:ea typeface="Calibri" panose="020F0502020204030204" pitchFamily="34" charset="0"/>
              </a:rPr>
              <a:t>.)</a:t>
            </a:r>
            <a:r>
              <a:rPr lang="ru-RU" sz="1800" i="1" dirty="0" smtClean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endParaRPr lang="ru-RU" sz="1800" i="1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endParaRPr lang="ru-RU" dirty="0"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r>
              <a:rPr lang="ru-RU" dirty="0" smtClean="0">
                <a:latin typeface="Montserrat" panose="00000500000000000000" pitchFamily="2" charset="-52"/>
                <a:ea typeface="Calibri" panose="020F0502020204030204" pitchFamily="34" charset="0"/>
              </a:rPr>
              <a:t>Занятия по адресу: г. Иркутск, ул. Рабочего Штаба, 19а</a:t>
            </a:r>
            <a:endParaRPr lang="ru-RU" dirty="0"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AE11B54-8118-4046-9882-A136D334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3744" y="919117"/>
            <a:ext cx="1487424" cy="148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798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1011</Words>
  <Application>Microsoft Office PowerPoint</Application>
  <PresentationFormat>Произвольный</PresentationFormat>
  <Paragraphs>142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«Ключевые смыслы» системы воспитания</vt:lpstr>
      <vt:lpstr>Содержательный компонент ИНВАРИАНТНЫЕ МОДУЛИ</vt:lpstr>
      <vt:lpstr>Модуль  «Будущее России.  Ключевые мероприятия»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Пинигин</dc:creator>
  <cp:lastModifiedBy>User</cp:lastModifiedBy>
  <cp:revision>119</cp:revision>
  <cp:lastPrinted>2023-10-19T06:56:44Z</cp:lastPrinted>
  <dcterms:created xsi:type="dcterms:W3CDTF">2023-07-23T14:46:12Z</dcterms:created>
  <dcterms:modified xsi:type="dcterms:W3CDTF">2025-03-10T06:11:25Z</dcterms:modified>
</cp:coreProperties>
</file>