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Чек-лист организаторов детского отдыха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Подготовить план летней оздоровительной кампании (включить все формы отдыха и оздоровления, планы-задания, предписания)</a:t>
            </a:r>
          </a:p>
          <a:p>
            <a:r>
              <a:rPr lang="ru-RU" dirty="0" smtClean="0"/>
              <a:t>Подготовить документацию для получения СЭЗ </a:t>
            </a:r>
          </a:p>
          <a:p>
            <a:r>
              <a:rPr lang="ru-RU" dirty="0" smtClean="0"/>
              <a:t>Разработать программу воспитания, ДОП лагеря</a:t>
            </a:r>
          </a:p>
          <a:p>
            <a:r>
              <a:rPr lang="ru-RU" dirty="0" smtClean="0"/>
              <a:t>Обеспечить своевременную подачу документов в ФБУЗ «Центр гигиены и профилактики Иркутской области»</a:t>
            </a:r>
          </a:p>
          <a:p>
            <a:r>
              <a:rPr lang="ru-RU" dirty="0" smtClean="0"/>
              <a:t>Разработать помесячный (</a:t>
            </a:r>
            <a:r>
              <a:rPr lang="ru-RU" dirty="0" err="1" smtClean="0"/>
              <a:t>пофамильный</a:t>
            </a:r>
            <a:r>
              <a:rPr lang="ru-RU" dirty="0" smtClean="0"/>
              <a:t>) план занятости детей, состоящих на проф. учетах</a:t>
            </a:r>
          </a:p>
          <a:p>
            <a:r>
              <a:rPr lang="ru-RU" dirty="0" smtClean="0"/>
              <a:t>Подготовить документацию по трудовой занятости несовершеннолетних</a:t>
            </a:r>
          </a:p>
          <a:p>
            <a:r>
              <a:rPr lang="ru-RU" dirty="0" smtClean="0"/>
              <a:t>Предоставить в УО реестр поставщиков продуктов питания, список работников ЛОУ, отчетную документацию</a:t>
            </a:r>
          </a:p>
          <a:p>
            <a:r>
              <a:rPr lang="ru-RU" dirty="0" smtClean="0"/>
              <a:t>Обеспечить своевременной заключение договоров на проведение ЛОК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</TotalTime>
  <Words>87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Начальная</vt:lpstr>
      <vt:lpstr>Чек-лист организаторов детского отдыха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ЛОК - 2024</dc:title>
  <dc:creator>User</dc:creator>
  <cp:lastModifiedBy>User</cp:lastModifiedBy>
  <cp:revision>8</cp:revision>
  <dcterms:created xsi:type="dcterms:W3CDTF">2024-01-25T06:15:33Z</dcterms:created>
  <dcterms:modified xsi:type="dcterms:W3CDTF">2025-03-04T07:53:36Z</dcterms:modified>
</cp:coreProperties>
</file>