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2E0FAF-6175-4BAE-8AB8-483B92F879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9A06FFA-83C6-4CF7-AC74-745F72E7B5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D0512C-FD8D-4B9D-8E0F-9E703A233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7ACB-7CF2-4B05-BA71-8AA1B85D040A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532EE6-C0A4-4E26-9933-F3A2D940D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AE170F-FAAB-4817-ACF6-CCD4B8171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E944-0846-4913-ACA7-39036DD09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574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02DAE2-A888-49A7-BF68-883E2A95F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D718095-D59E-47EA-9C27-77A85035A3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AB5C91-8FDE-413E-9344-B78A3F4EF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7ACB-7CF2-4B05-BA71-8AA1B85D040A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AFA764-17D1-4603-87B2-7C8F5E40B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0A6C9D-F985-4E16-BF77-02F5D8138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E944-0846-4913-ACA7-39036DD09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061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F0C72FE-E639-489E-9777-53C449FA22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11647AE-3152-4CAF-AB44-C33BE4DBE9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77D6CE-300B-4D80-BDC9-4393BBE43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7ACB-7CF2-4B05-BA71-8AA1B85D040A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9DE3FF-7378-4325-9746-6DEE8982A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C83FD3-74DF-4A77-89A2-15D5C3963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E944-0846-4913-ACA7-39036DD09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33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8E1E51-DE4E-4696-87F5-653C96B92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8F3D3A-0B19-4F7F-827C-458F26E7C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A49693-F676-469A-B6E6-E6FE9666E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7ACB-7CF2-4B05-BA71-8AA1B85D040A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9B0E50-7A23-4361-A98B-1E6EBEA24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D139A8-84FD-42F0-8ED2-4892995F8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E944-0846-4913-ACA7-39036DD09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03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BBCCF8-2E29-485B-89DF-F5439D742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BA80DFC-1B95-4052-84A1-1E39E0A69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41BE0D-24C0-4544-A7B0-54834AECF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7ACB-7CF2-4B05-BA71-8AA1B85D040A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41BDC7-6DF4-4B4C-8170-93BA8EEF2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B101F2-0D3D-4DE2-8426-8F6B18C03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E944-0846-4913-ACA7-39036DD09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260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F14205-470F-4957-8109-83D696986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9DB212-D5F9-4A67-BDB5-90DB341B5C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569C80B-91F4-453B-85A4-F2E4340ED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C52580-2BA7-4703-AF14-E63D4BA9A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7ACB-7CF2-4B05-BA71-8AA1B85D040A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E482F7-4BCD-4FDA-9071-EDB0EA451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7940CA-56D7-45BB-8B70-794750028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E944-0846-4913-ACA7-39036DD09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464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35D503-EB8E-4C1D-9927-63E99CE29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B4083A3-C77F-4C9E-AB98-FBE178BDB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0F99985-7E28-42C7-A0A5-101F0706F1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C78E3CF-2EAA-40DB-AF58-12A2B5926B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5807534-D9CB-47E7-97D7-ADD38C43AE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AF69E83-D8BA-497E-80CD-772041C85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7ACB-7CF2-4B05-BA71-8AA1B85D040A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B1EFE3D-B9AE-4B2D-A17F-76BBEBC16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000AC75-3015-4913-A296-18EAD3FC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E944-0846-4913-ACA7-39036DD09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291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2DADA7-E991-4ECB-8CE8-0BFF3A550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24AC169-5BC3-4B6A-B7C7-31154EA25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7ACB-7CF2-4B05-BA71-8AA1B85D040A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96AB190-FA76-40B0-B509-4AE21B00C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2011ECB-CB6A-4603-8135-8F5651F7C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E944-0846-4913-ACA7-39036DD09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415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9B3CE9A-3ADB-495A-9238-820B2347E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7ACB-7CF2-4B05-BA71-8AA1B85D040A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B878900-19B6-4AD7-BB21-F9D0098FF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7ECA8DE-D2C2-4C75-B015-982227FA2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E944-0846-4913-ACA7-39036DD09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014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9AA565-6B3D-4646-BF1F-346DA53C1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98ADAA-88FF-4BD8-8C55-00E3E1365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9A6E8B5-3982-4A2B-B6E1-67735717D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D77DE55-B9B9-490C-88B3-761CBED21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7ACB-7CF2-4B05-BA71-8AA1B85D040A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5DCB3C4-922F-4758-B23C-ECF91CBE6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25B823-2FAC-4472-8556-2F617FC80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E944-0846-4913-ACA7-39036DD09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299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B9D3A2-F21B-4B22-8F5F-B79427C6A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121BC88-6402-4DCC-A059-34566FCE62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1869934-0891-4AB6-800F-48BE280A1A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9A515D1-103A-4C22-9F98-889022490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7ACB-7CF2-4B05-BA71-8AA1B85D040A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BAA8EE7-1CE6-499D-938C-9D92E28EF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C5A97CF-1ECC-4E10-B0E0-461498A20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EE944-0846-4913-ACA7-39036DD09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11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D8D3AE-630E-49A0-852D-C381FFAD9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D60F276-4BA7-4E14-A9C4-DEFDB7525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0E3AE7-9C5E-496A-B1AA-D64ABB6D1D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87ACB-7CF2-4B05-BA71-8AA1B85D040A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B7A58C-A20A-45EA-8CEF-1994C7923A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483E2E-DAEB-440E-8E5A-992F6EB7F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EE944-0846-4913-ACA7-39036DD09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51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769C0B-4B54-4A08-BEB6-4C492636C1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65A66AA-64B0-4B0A-8594-9221C7966D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9307FC4-BDB2-46B9-A832-2C7043A074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238" y="0"/>
            <a:ext cx="9689523" cy="68580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45AC6D2-A887-400A-89A8-24BF3044B6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238" y="0"/>
            <a:ext cx="9689523" cy="68580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F6C0F90-680E-4539-A524-2C5BB7FC8B52}"/>
              </a:ext>
            </a:extLst>
          </p:cNvPr>
          <p:cNvSpPr/>
          <p:nvPr/>
        </p:nvSpPr>
        <p:spPr>
          <a:xfrm>
            <a:off x="7744569" y="4968335"/>
            <a:ext cx="3260036" cy="17902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5CAB503-2856-41B9-A815-D6CEE8AE7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9961" y="5154531"/>
            <a:ext cx="3553321" cy="116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231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EC93694-5703-4B47-A87D-17F611335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4019" y="78331"/>
            <a:ext cx="3525514" cy="649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0241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Дробот Юлия Николаевна</dc:creator>
  <cp:lastModifiedBy>Дробот Юлия Николаевна</cp:lastModifiedBy>
  <cp:revision>2</cp:revision>
  <dcterms:created xsi:type="dcterms:W3CDTF">2025-07-03T04:21:53Z</dcterms:created>
  <dcterms:modified xsi:type="dcterms:W3CDTF">2025-07-03T06:53:44Z</dcterms:modified>
</cp:coreProperties>
</file>